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9"/>
  </p:notesMasterIdLst>
  <p:sldIdLst>
    <p:sldId id="5428" r:id="rId5"/>
    <p:sldId id="5481" r:id="rId6"/>
    <p:sldId id="257" r:id="rId7"/>
    <p:sldId id="5482" r:id="rId8"/>
    <p:sldId id="5483" r:id="rId9"/>
    <p:sldId id="765" r:id="rId10"/>
    <p:sldId id="769" r:id="rId11"/>
    <p:sldId id="2123259306" r:id="rId12"/>
    <p:sldId id="2123259305" r:id="rId13"/>
    <p:sldId id="313" r:id="rId14"/>
    <p:sldId id="318" r:id="rId15"/>
    <p:sldId id="1101" r:id="rId16"/>
    <p:sldId id="260" r:id="rId17"/>
    <p:sldId id="2123259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6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nich, Amanda M." initials="MAM" lastIdx="5" clrIdx="0">
    <p:extLst>
      <p:ext uri="{19B8F6BF-5375-455C-9EA6-DF929625EA0E}">
        <p15:presenceInfo xmlns:p15="http://schemas.microsoft.com/office/powerpoint/2012/main" userId="S::Amanda.Marnich@EssentiaHealth.org::9ac53b63-b620-485e-bf93-4ae86b09c9d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CF3"/>
    <a:srgbClr val="4472C4"/>
    <a:srgbClr val="3BBB9C"/>
    <a:srgbClr val="415968"/>
    <a:srgbClr val="F9FBF8"/>
    <a:srgbClr val="FAFCF9"/>
    <a:srgbClr val="E2F0D9"/>
    <a:srgbClr val="FBE5D6"/>
    <a:srgbClr val="EDEDED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0256" autoAdjust="0"/>
  </p:normalViewPr>
  <p:slideViewPr>
    <p:cSldViewPr snapToGrid="0" snapToObjects="1">
      <p:cViewPr varScale="1">
        <p:scale>
          <a:sx n="115" d="100"/>
          <a:sy n="115" d="100"/>
        </p:scale>
        <p:origin x="108" y="96"/>
      </p:cViewPr>
      <p:guideLst>
        <p:guide orient="horz" pos="2064"/>
        <p:guide pos="600"/>
      </p:guideLst>
    </p:cSldViewPr>
  </p:slideViewPr>
  <p:outlineViewPr>
    <p:cViewPr>
      <p:scale>
        <a:sx n="33" d="100"/>
        <a:sy n="33" d="100"/>
      </p:scale>
      <p:origin x="0" y="-565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 Karen M" userId="a4c6cec0-e843-4c5a-be01-1d31fb8b5522" providerId="ADAL" clId="{BB426FE4-CE6F-4E51-8925-DC14A2B6ADE6}"/>
    <pc:docChg chg="undo custSel addSld delSld modSld sldOrd">
      <pc:chgData name="Johnson, Karen M" userId="a4c6cec0-e843-4c5a-be01-1d31fb8b5522" providerId="ADAL" clId="{BB426FE4-CE6F-4E51-8925-DC14A2B6ADE6}" dt="2022-04-21T18:49:33.084" v="3127" actId="20577"/>
      <pc:docMkLst>
        <pc:docMk/>
      </pc:docMkLst>
      <pc:sldChg chg="modSp">
        <pc:chgData name="Johnson, Karen M" userId="a4c6cec0-e843-4c5a-be01-1d31fb8b5522" providerId="ADAL" clId="{BB426FE4-CE6F-4E51-8925-DC14A2B6ADE6}" dt="2022-04-21T18:28:14.782" v="2738" actId="1076"/>
        <pc:sldMkLst>
          <pc:docMk/>
          <pc:sldMk cId="3254417893" sldId="260"/>
        </pc:sldMkLst>
        <pc:picChg chg="mod">
          <ac:chgData name="Johnson, Karen M" userId="a4c6cec0-e843-4c5a-be01-1d31fb8b5522" providerId="ADAL" clId="{BB426FE4-CE6F-4E51-8925-DC14A2B6ADE6}" dt="2022-04-21T18:24:51.701" v="2735" actId="14826"/>
          <ac:picMkLst>
            <pc:docMk/>
            <pc:sldMk cId="3254417893" sldId="260"/>
            <ac:picMk id="1030" creationId="{3E3142F0-A729-4875-98A9-D9CF4B25D324}"/>
          </ac:picMkLst>
        </pc:picChg>
        <pc:picChg chg="mod">
          <ac:chgData name="Johnson, Karen M" userId="a4c6cec0-e843-4c5a-be01-1d31fb8b5522" providerId="ADAL" clId="{BB426FE4-CE6F-4E51-8925-DC14A2B6ADE6}" dt="2022-04-21T18:28:14.782" v="2738" actId="1076"/>
          <ac:picMkLst>
            <pc:docMk/>
            <pc:sldMk cId="3254417893" sldId="260"/>
            <ac:picMk id="1032" creationId="{C24D6778-AED0-4622-8C6B-C89838B24365}"/>
          </ac:picMkLst>
        </pc:picChg>
      </pc:sldChg>
      <pc:sldChg chg="addSp delSp modSp mod delAnim modNotesTx">
        <pc:chgData name="Johnson, Karen M" userId="a4c6cec0-e843-4c5a-be01-1d31fb8b5522" providerId="ADAL" clId="{BB426FE4-CE6F-4E51-8925-DC14A2B6ADE6}" dt="2022-04-21T18:49:33.084" v="3127" actId="20577"/>
        <pc:sldMkLst>
          <pc:docMk/>
          <pc:sldMk cId="233953378" sldId="313"/>
        </pc:sldMkLst>
        <pc:spChg chg="mod">
          <ac:chgData name="Johnson, Karen M" userId="a4c6cec0-e843-4c5a-be01-1d31fb8b5522" providerId="ADAL" clId="{BB426FE4-CE6F-4E51-8925-DC14A2B6ADE6}" dt="2022-04-21T17:37:24.838" v="2367" actId="20577"/>
          <ac:spMkLst>
            <pc:docMk/>
            <pc:sldMk cId="233953378" sldId="313"/>
            <ac:spMk id="2" creationId="{3997E861-4712-4A19-9A3A-D9D22535D53E}"/>
          </ac:spMkLst>
        </pc:spChg>
        <pc:spChg chg="add del mod">
          <ac:chgData name="Johnson, Karen M" userId="a4c6cec0-e843-4c5a-be01-1d31fb8b5522" providerId="ADAL" clId="{BB426FE4-CE6F-4E51-8925-DC14A2B6ADE6}" dt="2022-04-21T18:44:57.813" v="2982"/>
          <ac:spMkLst>
            <pc:docMk/>
            <pc:sldMk cId="233953378" sldId="313"/>
            <ac:spMk id="3" creationId="{A9012807-03B2-48A7-891A-D54B305883A0}"/>
          </ac:spMkLst>
        </pc:spChg>
        <pc:spChg chg="add mod">
          <ac:chgData name="Johnson, Karen M" userId="a4c6cec0-e843-4c5a-be01-1d31fb8b5522" providerId="ADAL" clId="{BB426FE4-CE6F-4E51-8925-DC14A2B6ADE6}" dt="2022-04-21T18:49:06.448" v="3086" actId="2711"/>
          <ac:spMkLst>
            <pc:docMk/>
            <pc:sldMk cId="233953378" sldId="313"/>
            <ac:spMk id="5" creationId="{B954BA9F-CF12-47BD-B5CE-25728380EBDA}"/>
          </ac:spMkLst>
        </pc:spChg>
        <pc:spChg chg="del">
          <ac:chgData name="Johnson, Karen M" userId="a4c6cec0-e843-4c5a-be01-1d31fb8b5522" providerId="ADAL" clId="{BB426FE4-CE6F-4E51-8925-DC14A2B6ADE6}" dt="2022-04-21T17:39:24.221" v="2434" actId="21"/>
          <ac:spMkLst>
            <pc:docMk/>
            <pc:sldMk cId="233953378" sldId="313"/>
            <ac:spMk id="5" creationId="{BB110F62-4BE7-4ADD-8FC2-F0DA885B2ED7}"/>
          </ac:spMkLst>
        </pc:spChg>
        <pc:spChg chg="add del mod">
          <ac:chgData name="Johnson, Karen M" userId="a4c6cec0-e843-4c5a-be01-1d31fb8b5522" providerId="ADAL" clId="{BB426FE4-CE6F-4E51-8925-DC14A2B6ADE6}" dt="2022-04-21T18:45:14.965" v="2985" actId="14100"/>
          <ac:spMkLst>
            <pc:docMk/>
            <pc:sldMk cId="233953378" sldId="313"/>
            <ac:spMk id="9" creationId="{F822FCF2-A602-41DB-8DCC-451F35E77488}"/>
          </ac:spMkLst>
        </pc:spChg>
        <pc:spChg chg="mod">
          <ac:chgData name="Johnson, Karen M" userId="a4c6cec0-e843-4c5a-be01-1d31fb8b5522" providerId="ADAL" clId="{BB426FE4-CE6F-4E51-8925-DC14A2B6ADE6}" dt="2022-04-21T18:44:54.486" v="2980" actId="14100"/>
          <ac:spMkLst>
            <pc:docMk/>
            <pc:sldMk cId="233953378" sldId="313"/>
            <ac:spMk id="11" creationId="{C96D57D4-EF42-4CB7-9F5E-75C7F6EEC248}"/>
          </ac:spMkLst>
        </pc:spChg>
        <pc:spChg chg="add del mod">
          <ac:chgData name="Johnson, Karen M" userId="a4c6cec0-e843-4c5a-be01-1d31fb8b5522" providerId="ADAL" clId="{BB426FE4-CE6F-4E51-8925-DC14A2B6ADE6}" dt="2022-04-21T18:45:09.149" v="2984" actId="14100"/>
          <ac:spMkLst>
            <pc:docMk/>
            <pc:sldMk cId="233953378" sldId="313"/>
            <ac:spMk id="13" creationId="{DE5C6A0C-94DD-49A5-9EC7-74FC6186BEA0}"/>
          </ac:spMkLst>
        </pc:spChg>
        <pc:spChg chg="del">
          <ac:chgData name="Johnson, Karen M" userId="a4c6cec0-e843-4c5a-be01-1d31fb8b5522" providerId="ADAL" clId="{BB426FE4-CE6F-4E51-8925-DC14A2B6ADE6}" dt="2022-04-21T17:41:17.119" v="2587" actId="21"/>
          <ac:spMkLst>
            <pc:docMk/>
            <pc:sldMk cId="233953378" sldId="313"/>
            <ac:spMk id="15" creationId="{4C44EFD2-6AF7-4862-AC14-B399DF2D8E9B}"/>
          </ac:spMkLst>
        </pc:spChg>
        <pc:spChg chg="del">
          <ac:chgData name="Johnson, Karen M" userId="a4c6cec0-e843-4c5a-be01-1d31fb8b5522" providerId="ADAL" clId="{BB426FE4-CE6F-4E51-8925-DC14A2B6ADE6}" dt="2022-04-21T17:39:28.349" v="2435" actId="21"/>
          <ac:spMkLst>
            <pc:docMk/>
            <pc:sldMk cId="233953378" sldId="313"/>
            <ac:spMk id="16" creationId="{D738EDFF-DEFF-4A43-8905-717F6B267B4E}"/>
          </ac:spMkLst>
        </pc:spChg>
        <pc:picChg chg="add mod">
          <ac:chgData name="Johnson, Karen M" userId="a4c6cec0-e843-4c5a-be01-1d31fb8b5522" providerId="ADAL" clId="{BB426FE4-CE6F-4E51-8925-DC14A2B6ADE6}" dt="2022-04-21T18:38:53.198" v="2972" actId="1076"/>
          <ac:picMkLst>
            <pc:docMk/>
            <pc:sldMk cId="233953378" sldId="313"/>
            <ac:picMk id="6" creationId="{8CBF0137-5C26-4BA4-9E28-C89B6F60D0C0}"/>
          </ac:picMkLst>
        </pc:picChg>
        <pc:picChg chg="del">
          <ac:chgData name="Johnson, Karen M" userId="a4c6cec0-e843-4c5a-be01-1d31fb8b5522" providerId="ADAL" clId="{BB426FE4-CE6F-4E51-8925-DC14A2B6ADE6}" dt="2022-04-21T17:37:50.915" v="2368" actId="21"/>
          <ac:picMkLst>
            <pc:docMk/>
            <pc:sldMk cId="233953378" sldId="313"/>
            <ac:picMk id="8" creationId="{24AD80DE-FB27-41CD-AFF8-677FD90B605A}"/>
          </ac:picMkLst>
        </pc:picChg>
        <pc:picChg chg="del">
          <ac:chgData name="Johnson, Karen M" userId="a4c6cec0-e843-4c5a-be01-1d31fb8b5522" providerId="ADAL" clId="{BB426FE4-CE6F-4E51-8925-DC14A2B6ADE6}" dt="2022-04-21T17:38:02.429" v="2369" actId="21"/>
          <ac:picMkLst>
            <pc:docMk/>
            <pc:sldMk cId="233953378" sldId="313"/>
            <ac:picMk id="10" creationId="{3CF3127B-381E-42FA-A058-E86B6FB8440E}"/>
          </ac:picMkLst>
        </pc:picChg>
        <pc:picChg chg="del">
          <ac:chgData name="Johnson, Karen M" userId="a4c6cec0-e843-4c5a-be01-1d31fb8b5522" providerId="ADAL" clId="{BB426FE4-CE6F-4E51-8925-DC14A2B6ADE6}" dt="2022-04-21T17:38:05.273" v="2370" actId="21"/>
          <ac:picMkLst>
            <pc:docMk/>
            <pc:sldMk cId="233953378" sldId="313"/>
            <ac:picMk id="12" creationId="{CF60E7A1-3D8D-4C14-80E8-74D98DC04D32}"/>
          </ac:picMkLst>
        </pc:picChg>
        <pc:picChg chg="del">
          <ac:chgData name="Johnson, Karen M" userId="a4c6cec0-e843-4c5a-be01-1d31fb8b5522" providerId="ADAL" clId="{BB426FE4-CE6F-4E51-8925-DC14A2B6ADE6}" dt="2022-04-21T17:41:08.819" v="2586" actId="21"/>
          <ac:picMkLst>
            <pc:docMk/>
            <pc:sldMk cId="233953378" sldId="313"/>
            <ac:picMk id="14" creationId="{FBC15300-CDDA-4C9E-BBCC-DAD5DF618169}"/>
          </ac:picMkLst>
        </pc:picChg>
        <pc:picChg chg="add mod">
          <ac:chgData name="Johnson, Karen M" userId="a4c6cec0-e843-4c5a-be01-1d31fb8b5522" providerId="ADAL" clId="{BB426FE4-CE6F-4E51-8925-DC14A2B6ADE6}" dt="2022-04-21T18:41:01.847" v="2974" actId="1076"/>
          <ac:picMkLst>
            <pc:docMk/>
            <pc:sldMk cId="233953378" sldId="313"/>
            <ac:picMk id="17" creationId="{978F96D4-44E2-436D-B20C-DC0C0F765B5B}"/>
          </ac:picMkLst>
        </pc:picChg>
        <pc:picChg chg="add mod">
          <ac:chgData name="Johnson, Karen M" userId="a4c6cec0-e843-4c5a-be01-1d31fb8b5522" providerId="ADAL" clId="{BB426FE4-CE6F-4E51-8925-DC14A2B6ADE6}" dt="2022-04-21T18:42:35.278" v="2976" actId="1076"/>
          <ac:picMkLst>
            <pc:docMk/>
            <pc:sldMk cId="233953378" sldId="313"/>
            <ac:picMk id="19" creationId="{97CFB0EB-DF6E-421B-A2EB-0265DBBDAD43}"/>
          </ac:picMkLst>
        </pc:picChg>
      </pc:sldChg>
      <pc:sldChg chg="modSp mod">
        <pc:chgData name="Johnson, Karen M" userId="a4c6cec0-e843-4c5a-be01-1d31fb8b5522" providerId="ADAL" clId="{BB426FE4-CE6F-4E51-8925-DC14A2B6ADE6}" dt="2022-04-21T17:14:15.239" v="1460" actId="20577"/>
        <pc:sldMkLst>
          <pc:docMk/>
          <pc:sldMk cId="1499771805" sldId="318"/>
        </pc:sldMkLst>
        <pc:spChg chg="mod">
          <ac:chgData name="Johnson, Karen M" userId="a4c6cec0-e843-4c5a-be01-1d31fb8b5522" providerId="ADAL" clId="{BB426FE4-CE6F-4E51-8925-DC14A2B6ADE6}" dt="2022-04-21T17:10:09.928" v="381" actId="313"/>
          <ac:spMkLst>
            <pc:docMk/>
            <pc:sldMk cId="1499771805" sldId="318"/>
            <ac:spMk id="6" creationId="{747E11AE-23FC-4FBA-A43D-4F9A93EAC71F}"/>
          </ac:spMkLst>
        </pc:spChg>
        <pc:spChg chg="mod">
          <ac:chgData name="Johnson, Karen M" userId="a4c6cec0-e843-4c5a-be01-1d31fb8b5522" providerId="ADAL" clId="{BB426FE4-CE6F-4E51-8925-DC14A2B6ADE6}" dt="2022-04-21T17:14:15.239" v="1460" actId="20577"/>
          <ac:spMkLst>
            <pc:docMk/>
            <pc:sldMk cId="1499771805" sldId="318"/>
            <ac:spMk id="7" creationId="{CA7A2546-9ECF-49FD-970C-045CF4638B7E}"/>
          </ac:spMkLst>
        </pc:spChg>
        <pc:spChg chg="mod">
          <ac:chgData name="Johnson, Karen M" userId="a4c6cec0-e843-4c5a-be01-1d31fb8b5522" providerId="ADAL" clId="{BB426FE4-CE6F-4E51-8925-DC14A2B6ADE6}" dt="2022-04-21T17:12:59.178" v="1252" actId="313"/>
          <ac:spMkLst>
            <pc:docMk/>
            <pc:sldMk cId="1499771805" sldId="318"/>
            <ac:spMk id="8" creationId="{861EA7F8-AC3C-4FC0-AF1B-F46401D3E47C}"/>
          </ac:spMkLst>
        </pc:spChg>
        <pc:spChg chg="mod">
          <ac:chgData name="Johnson, Karen M" userId="a4c6cec0-e843-4c5a-be01-1d31fb8b5522" providerId="ADAL" clId="{BB426FE4-CE6F-4E51-8925-DC14A2B6ADE6}" dt="2022-04-21T17:13:52.942" v="1425" actId="313"/>
          <ac:spMkLst>
            <pc:docMk/>
            <pc:sldMk cId="1499771805" sldId="318"/>
            <ac:spMk id="9" creationId="{B969C957-362F-417A-B683-F4E8218799E4}"/>
          </ac:spMkLst>
        </pc:spChg>
      </pc:sldChg>
      <pc:sldChg chg="addSp delSp modSp mod ord modClrScheme chgLayout">
        <pc:chgData name="Johnson, Karen M" userId="a4c6cec0-e843-4c5a-be01-1d31fb8b5522" providerId="ADAL" clId="{BB426FE4-CE6F-4E51-8925-DC14A2B6ADE6}" dt="2022-04-21T18:18:20.633" v="2730"/>
        <pc:sldMkLst>
          <pc:docMk/>
          <pc:sldMk cId="1071796813" sldId="1101"/>
        </pc:sldMkLst>
        <pc:spChg chg="mod ord">
          <ac:chgData name="Johnson, Karen M" userId="a4c6cec0-e843-4c5a-be01-1d31fb8b5522" providerId="ADAL" clId="{BB426FE4-CE6F-4E51-8925-DC14A2B6ADE6}" dt="2022-04-21T18:16:34.086" v="2712" actId="700"/>
          <ac:spMkLst>
            <pc:docMk/>
            <pc:sldMk cId="1071796813" sldId="1101"/>
            <ac:spMk id="2" creationId="{CFAEC805-FE39-4D06-8BAD-F239ADAB6D4C}"/>
          </ac:spMkLst>
        </pc:spChg>
        <pc:spChg chg="del mod">
          <ac:chgData name="Johnson, Karen M" userId="a4c6cec0-e843-4c5a-be01-1d31fb8b5522" providerId="ADAL" clId="{BB426FE4-CE6F-4E51-8925-DC14A2B6ADE6}" dt="2022-04-21T18:11:59" v="2705" actId="21"/>
          <ac:spMkLst>
            <pc:docMk/>
            <pc:sldMk cId="1071796813" sldId="1101"/>
            <ac:spMk id="3" creationId="{5225CB90-23B0-440A-B593-42118A86E277}"/>
          </ac:spMkLst>
        </pc:spChg>
        <pc:spChg chg="mod ord">
          <ac:chgData name="Johnson, Karen M" userId="a4c6cec0-e843-4c5a-be01-1d31fb8b5522" providerId="ADAL" clId="{BB426FE4-CE6F-4E51-8925-DC14A2B6ADE6}" dt="2022-04-21T18:16:34.086" v="2712" actId="700"/>
          <ac:spMkLst>
            <pc:docMk/>
            <pc:sldMk cId="1071796813" sldId="1101"/>
            <ac:spMk id="4" creationId="{80023021-0367-46EE-91C8-16692E2B4462}"/>
          </ac:spMkLst>
        </pc:spChg>
        <pc:spChg chg="add del mod">
          <ac:chgData name="Johnson, Karen M" userId="a4c6cec0-e843-4c5a-be01-1d31fb8b5522" providerId="ADAL" clId="{BB426FE4-CE6F-4E51-8925-DC14A2B6ADE6}" dt="2022-04-21T18:12:26.809" v="2707" actId="6264"/>
          <ac:spMkLst>
            <pc:docMk/>
            <pc:sldMk cId="1071796813" sldId="1101"/>
            <ac:spMk id="7" creationId="{7D6EABA5-9D55-41FC-AE0A-DC7AD435B4C1}"/>
          </ac:spMkLst>
        </pc:spChg>
        <pc:spChg chg="add del mod">
          <ac:chgData name="Johnson, Karen M" userId="a4c6cec0-e843-4c5a-be01-1d31fb8b5522" providerId="ADAL" clId="{BB426FE4-CE6F-4E51-8925-DC14A2B6ADE6}" dt="2022-04-21T18:12:26.809" v="2707" actId="6264"/>
          <ac:spMkLst>
            <pc:docMk/>
            <pc:sldMk cId="1071796813" sldId="1101"/>
            <ac:spMk id="8" creationId="{A35F8891-FF1A-4AAB-B25D-91D0F47C522A}"/>
          </ac:spMkLst>
        </pc:spChg>
        <pc:spChg chg="add del mod">
          <ac:chgData name="Johnson, Karen M" userId="a4c6cec0-e843-4c5a-be01-1d31fb8b5522" providerId="ADAL" clId="{BB426FE4-CE6F-4E51-8925-DC14A2B6ADE6}" dt="2022-04-21T18:12:26.809" v="2707" actId="6264"/>
          <ac:spMkLst>
            <pc:docMk/>
            <pc:sldMk cId="1071796813" sldId="1101"/>
            <ac:spMk id="9" creationId="{03C57159-DD39-42D5-934A-8D27F5839585}"/>
          </ac:spMkLst>
        </pc:spChg>
        <pc:spChg chg="add del mod ord">
          <ac:chgData name="Johnson, Karen M" userId="a4c6cec0-e843-4c5a-be01-1d31fb8b5522" providerId="ADAL" clId="{BB426FE4-CE6F-4E51-8925-DC14A2B6ADE6}" dt="2022-04-21T18:14:22.417" v="2708"/>
          <ac:spMkLst>
            <pc:docMk/>
            <pc:sldMk cId="1071796813" sldId="1101"/>
            <ac:spMk id="10" creationId="{5AECA91F-F3B4-4077-A308-D9DB4DB83875}"/>
          </ac:spMkLst>
        </pc:spChg>
        <pc:spChg chg="add del mod ord">
          <ac:chgData name="Johnson, Karen M" userId="a4c6cec0-e843-4c5a-be01-1d31fb8b5522" providerId="ADAL" clId="{BB426FE4-CE6F-4E51-8925-DC14A2B6ADE6}" dt="2022-04-21T18:16:34.086" v="2712" actId="700"/>
          <ac:spMkLst>
            <pc:docMk/>
            <pc:sldMk cId="1071796813" sldId="1101"/>
            <ac:spMk id="11" creationId="{BFFB4DB9-66C4-4321-A06D-5495F587D8FD}"/>
          </ac:spMkLst>
        </pc:spChg>
        <pc:spChg chg="add del mod">
          <ac:chgData name="Johnson, Karen M" userId="a4c6cec0-e843-4c5a-be01-1d31fb8b5522" providerId="ADAL" clId="{BB426FE4-CE6F-4E51-8925-DC14A2B6ADE6}" dt="2022-04-21T18:15:14.825" v="2710"/>
          <ac:spMkLst>
            <pc:docMk/>
            <pc:sldMk cId="1071796813" sldId="1101"/>
            <ac:spMk id="14" creationId="{BD737BCC-2A8D-4094-BE2A-9C360C1741B5}"/>
          </ac:spMkLst>
        </pc:spChg>
        <pc:spChg chg="add del mod ord">
          <ac:chgData name="Johnson, Karen M" userId="a4c6cec0-e843-4c5a-be01-1d31fb8b5522" providerId="ADAL" clId="{BB426FE4-CE6F-4E51-8925-DC14A2B6ADE6}" dt="2022-04-21T18:16:34.086" v="2712" actId="700"/>
          <ac:spMkLst>
            <pc:docMk/>
            <pc:sldMk cId="1071796813" sldId="1101"/>
            <ac:spMk id="17" creationId="{9922DEB0-C88C-45AC-8D50-0620A31B6A2F}"/>
          </ac:spMkLst>
        </pc:spChg>
        <pc:spChg chg="add del mod ord">
          <ac:chgData name="Johnson, Karen M" userId="a4c6cec0-e843-4c5a-be01-1d31fb8b5522" providerId="ADAL" clId="{BB426FE4-CE6F-4E51-8925-DC14A2B6ADE6}" dt="2022-04-21T18:16:36.860" v="2713" actId="22"/>
          <ac:spMkLst>
            <pc:docMk/>
            <pc:sldMk cId="1071796813" sldId="1101"/>
            <ac:spMk id="18" creationId="{BEE41757-336E-4DA0-BD91-4471AC3AD61B}"/>
          </ac:spMkLst>
        </pc:spChg>
        <pc:picChg chg="del">
          <ac:chgData name="Johnson, Karen M" userId="a4c6cec0-e843-4c5a-be01-1d31fb8b5522" providerId="ADAL" clId="{BB426FE4-CE6F-4E51-8925-DC14A2B6ADE6}" dt="2022-04-21T18:12:02.996" v="2706" actId="21"/>
          <ac:picMkLst>
            <pc:docMk/>
            <pc:sldMk cId="1071796813" sldId="1101"/>
            <ac:picMk id="5" creationId="{A35C7367-346D-4A7B-AEEB-F9053D4C7DD3}"/>
          </ac:picMkLst>
        </pc:picChg>
        <pc:picChg chg="add del mod">
          <ac:chgData name="Johnson, Karen M" userId="a4c6cec0-e843-4c5a-be01-1d31fb8b5522" providerId="ADAL" clId="{BB426FE4-CE6F-4E51-8925-DC14A2B6ADE6}" dt="2022-04-21T18:14:42.389" v="2709" actId="21"/>
          <ac:picMkLst>
            <pc:docMk/>
            <pc:sldMk cId="1071796813" sldId="1101"/>
            <ac:picMk id="12" creationId="{9B4F98B4-F0BD-434B-AA50-0502CF590DC9}"/>
          </ac:picMkLst>
        </pc:picChg>
        <pc:picChg chg="add del mod">
          <ac:chgData name="Johnson, Karen M" userId="a4c6cec0-e843-4c5a-be01-1d31fb8b5522" providerId="ADAL" clId="{BB426FE4-CE6F-4E51-8925-DC14A2B6ADE6}" dt="2022-04-21T18:15:22.244" v="2711" actId="21"/>
          <ac:picMkLst>
            <pc:docMk/>
            <pc:sldMk cId="1071796813" sldId="1101"/>
            <ac:picMk id="15" creationId="{6E210BCB-A202-481F-AA9F-135905CD097B}"/>
          </ac:picMkLst>
        </pc:picChg>
        <pc:picChg chg="add mod ord">
          <ac:chgData name="Johnson, Karen M" userId="a4c6cec0-e843-4c5a-be01-1d31fb8b5522" providerId="ADAL" clId="{BB426FE4-CE6F-4E51-8925-DC14A2B6ADE6}" dt="2022-04-21T18:17:10.646" v="2721" actId="14100"/>
          <ac:picMkLst>
            <pc:docMk/>
            <pc:sldMk cId="1071796813" sldId="1101"/>
            <ac:picMk id="20" creationId="{7C6D63DB-44C2-40CF-A265-B4EE2625E6C8}"/>
          </ac:picMkLst>
        </pc:picChg>
      </pc:sldChg>
      <pc:sldChg chg="del">
        <pc:chgData name="Johnson, Karen M" userId="a4c6cec0-e843-4c5a-be01-1d31fb8b5522" providerId="ADAL" clId="{BB426FE4-CE6F-4E51-8925-DC14A2B6ADE6}" dt="2022-04-21T17:05:39.535" v="57" actId="2696"/>
        <pc:sldMkLst>
          <pc:docMk/>
          <pc:sldMk cId="1815940779" sldId="1102"/>
        </pc:sldMkLst>
      </pc:sldChg>
      <pc:sldChg chg="modSp mod">
        <pc:chgData name="Johnson, Karen M" userId="a4c6cec0-e843-4c5a-be01-1d31fb8b5522" providerId="ADAL" clId="{BB426FE4-CE6F-4E51-8925-DC14A2B6ADE6}" dt="2022-04-21T17:04:35.533" v="56" actId="20577"/>
        <pc:sldMkLst>
          <pc:docMk/>
          <pc:sldMk cId="1712953559" sldId="5428"/>
        </pc:sldMkLst>
        <pc:spChg chg="mod">
          <ac:chgData name="Johnson, Karen M" userId="a4c6cec0-e843-4c5a-be01-1d31fb8b5522" providerId="ADAL" clId="{BB426FE4-CE6F-4E51-8925-DC14A2B6ADE6}" dt="2022-04-21T17:04:35.533" v="56" actId="20577"/>
          <ac:spMkLst>
            <pc:docMk/>
            <pc:sldMk cId="1712953559" sldId="5428"/>
            <ac:spMk id="3" creationId="{2091FBF4-7C0B-4058-8A44-CF05F300ED59}"/>
          </ac:spMkLst>
        </pc:spChg>
      </pc:sldChg>
      <pc:sldChg chg="addSp delSp modSp del mod">
        <pc:chgData name="Johnson, Karen M" userId="a4c6cec0-e843-4c5a-be01-1d31fb8b5522" providerId="ADAL" clId="{BB426FE4-CE6F-4E51-8925-DC14A2B6ADE6}" dt="2022-04-21T18:17:19.895" v="2722" actId="2696"/>
        <pc:sldMkLst>
          <pc:docMk/>
          <pc:sldMk cId="1279617267" sldId="2123259304"/>
        </pc:sldMkLst>
        <pc:graphicFrameChg chg="mod modGraphic">
          <ac:chgData name="Johnson, Karen M" userId="a4c6cec0-e843-4c5a-be01-1d31fb8b5522" providerId="ADAL" clId="{BB426FE4-CE6F-4E51-8925-DC14A2B6ADE6}" dt="2022-04-21T18:07:57.308" v="2615" actId="14734"/>
          <ac:graphicFrameMkLst>
            <pc:docMk/>
            <pc:sldMk cId="1279617267" sldId="2123259304"/>
            <ac:graphicFrameMk id="7" creationId="{C9F0F713-46A2-409A-AFFB-A41532117B32}"/>
          </ac:graphicFrameMkLst>
        </pc:graphicFrameChg>
        <pc:picChg chg="add del">
          <ac:chgData name="Johnson, Karen M" userId="a4c6cec0-e843-4c5a-be01-1d31fb8b5522" providerId="ADAL" clId="{BB426FE4-CE6F-4E51-8925-DC14A2B6ADE6}" dt="2022-04-21T18:05:40.321" v="2607"/>
          <ac:picMkLst>
            <pc:docMk/>
            <pc:sldMk cId="1279617267" sldId="2123259304"/>
            <ac:picMk id="2" creationId="{E4E3DF94-E014-4BE0-AF58-B5C825BE7458}"/>
          </ac:picMkLst>
        </pc:picChg>
        <pc:cxnChg chg="del">
          <ac:chgData name="Johnson, Karen M" userId="a4c6cec0-e843-4c5a-be01-1d31fb8b5522" providerId="ADAL" clId="{BB426FE4-CE6F-4E51-8925-DC14A2B6ADE6}" dt="2022-04-21T18:06:19.744" v="2612" actId="21"/>
          <ac:cxnSpMkLst>
            <pc:docMk/>
            <pc:sldMk cId="1279617267" sldId="2123259304"/>
            <ac:cxnSpMk id="13" creationId="{DC67212C-402A-4D62-B6FC-C7A2841C9951}"/>
          </ac:cxnSpMkLst>
        </pc:cxnChg>
      </pc:sldChg>
      <pc:sldChg chg="del">
        <pc:chgData name="Johnson, Karen M" userId="a4c6cec0-e843-4c5a-be01-1d31fb8b5522" providerId="ADAL" clId="{BB426FE4-CE6F-4E51-8925-DC14A2B6ADE6}" dt="2022-04-21T17:05:49.223" v="58" actId="2696"/>
        <pc:sldMkLst>
          <pc:docMk/>
          <pc:sldMk cId="1130467397" sldId="2123259305"/>
        </pc:sldMkLst>
      </pc:sldChg>
      <pc:sldChg chg="addSp delSp modSp add mod ord modNotesTx">
        <pc:chgData name="Johnson, Karen M" userId="a4c6cec0-e843-4c5a-be01-1d31fb8b5522" providerId="ADAL" clId="{BB426FE4-CE6F-4E51-8925-DC14A2B6ADE6}" dt="2022-04-21T18:35:50.751" v="2970" actId="20577"/>
        <pc:sldMkLst>
          <pc:docMk/>
          <pc:sldMk cId="2359461330" sldId="2123259305"/>
        </pc:sldMkLst>
        <pc:spChg chg="mod">
          <ac:chgData name="Johnson, Karen M" userId="a4c6cec0-e843-4c5a-be01-1d31fb8b5522" providerId="ADAL" clId="{BB426FE4-CE6F-4E51-8925-DC14A2B6ADE6}" dt="2022-04-21T17:27:16.781" v="1855" actId="20577"/>
          <ac:spMkLst>
            <pc:docMk/>
            <pc:sldMk cId="2359461330" sldId="2123259305"/>
            <ac:spMk id="3" creationId="{5225CB90-23B0-440A-B593-42118A86E277}"/>
          </ac:spMkLst>
        </pc:spChg>
        <pc:graphicFrameChg chg="add del mod">
          <ac:chgData name="Johnson, Karen M" userId="a4c6cec0-e843-4c5a-be01-1d31fb8b5522" providerId="ADAL" clId="{BB426FE4-CE6F-4E51-8925-DC14A2B6ADE6}" dt="2022-04-21T17:21:26.008" v="1471" actId="21"/>
          <ac:graphicFrameMkLst>
            <pc:docMk/>
            <pc:sldMk cId="2359461330" sldId="2123259305"/>
            <ac:graphicFrameMk id="6" creationId="{3164FAB6-FFBC-4F38-B206-E0543B07AF28}"/>
          </ac:graphicFrameMkLst>
        </pc:graphicFrameChg>
        <pc:graphicFrameChg chg="add mod">
          <ac:chgData name="Johnson, Karen M" userId="a4c6cec0-e843-4c5a-be01-1d31fb8b5522" providerId="ADAL" clId="{BB426FE4-CE6F-4E51-8925-DC14A2B6ADE6}" dt="2022-04-21T17:23:19.760" v="1479" actId="14100"/>
          <ac:graphicFrameMkLst>
            <pc:docMk/>
            <pc:sldMk cId="2359461330" sldId="2123259305"/>
            <ac:graphicFrameMk id="7" creationId="{BE7790FB-4FCF-4844-B4CB-43C23CF92E25}"/>
          </ac:graphicFrameMkLst>
        </pc:graphicFrameChg>
        <pc:picChg chg="del">
          <ac:chgData name="Johnson, Karen M" userId="a4c6cec0-e843-4c5a-be01-1d31fb8b5522" providerId="ADAL" clId="{BB426FE4-CE6F-4E51-8925-DC14A2B6ADE6}" dt="2022-04-21T17:16:27.568" v="1462" actId="21"/>
          <ac:picMkLst>
            <pc:docMk/>
            <pc:sldMk cId="2359461330" sldId="2123259305"/>
            <ac:picMk id="5" creationId="{A35C7367-346D-4A7B-AEEB-F9053D4C7DD3}"/>
          </ac:picMkLst>
        </pc:picChg>
      </pc:sldChg>
      <pc:sldChg chg="addSp delSp modSp add del mod">
        <pc:chgData name="Johnson, Karen M" userId="a4c6cec0-e843-4c5a-be01-1d31fb8b5522" providerId="ADAL" clId="{BB426FE4-CE6F-4E51-8925-DC14A2B6ADE6}" dt="2022-04-21T17:33:23.589" v="2319" actId="2696"/>
        <pc:sldMkLst>
          <pc:docMk/>
          <pc:sldMk cId="269564623" sldId="2123259306"/>
        </pc:sldMkLst>
        <pc:spChg chg="mod">
          <ac:chgData name="Johnson, Karen M" userId="a4c6cec0-e843-4c5a-be01-1d31fb8b5522" providerId="ADAL" clId="{BB426FE4-CE6F-4E51-8925-DC14A2B6ADE6}" dt="2022-04-21T17:33:02.672" v="2318" actId="20577"/>
          <ac:spMkLst>
            <pc:docMk/>
            <pc:sldMk cId="269564623" sldId="2123259306"/>
            <ac:spMk id="3" creationId="{5225CB90-23B0-440A-B593-42118A86E277}"/>
          </ac:spMkLst>
        </pc:spChg>
        <pc:graphicFrameChg chg="del">
          <ac:chgData name="Johnson, Karen M" userId="a4c6cec0-e843-4c5a-be01-1d31fb8b5522" providerId="ADAL" clId="{BB426FE4-CE6F-4E51-8925-DC14A2B6ADE6}" dt="2022-04-21T17:29:26.373" v="1888" actId="21"/>
          <ac:graphicFrameMkLst>
            <pc:docMk/>
            <pc:sldMk cId="269564623" sldId="2123259306"/>
            <ac:graphicFrameMk id="7" creationId="{BE7790FB-4FCF-4844-B4CB-43C23CF92E25}"/>
          </ac:graphicFrameMkLst>
        </pc:graphicFrameChg>
        <pc:picChg chg="add mod">
          <ac:chgData name="Johnson, Karen M" userId="a4c6cec0-e843-4c5a-be01-1d31fb8b5522" providerId="ADAL" clId="{BB426FE4-CE6F-4E51-8925-DC14A2B6ADE6}" dt="2022-04-21T17:29:59.458" v="1893" actId="14100"/>
          <ac:picMkLst>
            <pc:docMk/>
            <pc:sldMk cId="269564623" sldId="2123259306"/>
            <ac:picMk id="6" creationId="{3508685D-B4D4-4BFD-93D2-D260868E46E4}"/>
          </ac:picMkLst>
        </pc:picChg>
      </pc:sldChg>
      <pc:sldChg chg="add ord modNotesTx">
        <pc:chgData name="Johnson, Karen M" userId="a4c6cec0-e843-4c5a-be01-1d31fb8b5522" providerId="ADAL" clId="{BB426FE4-CE6F-4E51-8925-DC14A2B6ADE6}" dt="2022-04-21T18:35:31.275" v="2964" actId="20577"/>
        <pc:sldMkLst>
          <pc:docMk/>
          <pc:sldMk cId="2096645944" sldId="2123259306"/>
        </pc:sldMkLst>
      </pc:sldChg>
      <pc:sldChg chg="addSp delSp modSp add mod">
        <pc:chgData name="Johnson, Karen M" userId="a4c6cec0-e843-4c5a-be01-1d31fb8b5522" providerId="ADAL" clId="{BB426FE4-CE6F-4E51-8925-DC14A2B6ADE6}" dt="2022-04-21T18:33:59.598" v="2783" actId="1076"/>
        <pc:sldMkLst>
          <pc:docMk/>
          <pc:sldMk cId="2873058138" sldId="2123259307"/>
        </pc:sldMkLst>
        <pc:picChg chg="add mod">
          <ac:chgData name="Johnson, Karen M" userId="a4c6cec0-e843-4c5a-be01-1d31fb8b5522" providerId="ADAL" clId="{BB426FE4-CE6F-4E51-8925-DC14A2B6ADE6}" dt="2022-04-21T18:31:48.005" v="2763" actId="1076"/>
          <ac:picMkLst>
            <pc:docMk/>
            <pc:sldMk cId="2873058138" sldId="2123259307"/>
            <ac:picMk id="4" creationId="{64DF50EA-9315-49F2-BF18-5677859B2187}"/>
          </ac:picMkLst>
        </pc:picChg>
        <pc:picChg chg="add mod">
          <ac:chgData name="Johnson, Karen M" userId="a4c6cec0-e843-4c5a-be01-1d31fb8b5522" providerId="ADAL" clId="{BB426FE4-CE6F-4E51-8925-DC14A2B6ADE6}" dt="2022-04-21T18:31:45.022" v="2762" actId="1076"/>
          <ac:picMkLst>
            <pc:docMk/>
            <pc:sldMk cId="2873058138" sldId="2123259307"/>
            <ac:picMk id="6" creationId="{88A28DBD-0AA6-4E43-956C-1BD9D8283F55}"/>
          </ac:picMkLst>
        </pc:picChg>
        <pc:picChg chg="add mod">
          <ac:chgData name="Johnson, Karen M" userId="a4c6cec0-e843-4c5a-be01-1d31fb8b5522" providerId="ADAL" clId="{BB426FE4-CE6F-4E51-8925-DC14A2B6ADE6}" dt="2022-04-21T18:32:55.223" v="2773" actId="1076"/>
          <ac:picMkLst>
            <pc:docMk/>
            <pc:sldMk cId="2873058138" sldId="2123259307"/>
            <ac:picMk id="9" creationId="{9ABAD3FE-4EEE-4C6C-857F-5C2A6F18E694}"/>
          </ac:picMkLst>
        </pc:picChg>
        <pc:picChg chg="del">
          <ac:chgData name="Johnson, Karen M" userId="a4c6cec0-e843-4c5a-be01-1d31fb8b5522" providerId="ADAL" clId="{BB426FE4-CE6F-4E51-8925-DC14A2B6ADE6}" dt="2022-04-21T18:29:13.856" v="2741" actId="21"/>
          <ac:picMkLst>
            <pc:docMk/>
            <pc:sldMk cId="2873058138" sldId="2123259307"/>
            <ac:picMk id="10" creationId="{B7B14C22-6EB6-49C6-A507-AD7F4CF8EBFB}"/>
          </ac:picMkLst>
        </pc:picChg>
        <pc:picChg chg="add del mod">
          <ac:chgData name="Johnson, Karen M" userId="a4c6cec0-e843-4c5a-be01-1d31fb8b5522" providerId="ADAL" clId="{BB426FE4-CE6F-4E51-8925-DC14A2B6ADE6}" dt="2022-04-21T18:29:45.231" v="2747" actId="21"/>
          <ac:picMkLst>
            <pc:docMk/>
            <pc:sldMk cId="2873058138" sldId="2123259307"/>
            <ac:picMk id="11" creationId="{85B147FC-7EE4-44FD-BC60-FDC93A4A0B0B}"/>
          </ac:picMkLst>
        </pc:picChg>
        <pc:picChg chg="add del mod">
          <ac:chgData name="Johnson, Karen M" userId="a4c6cec0-e843-4c5a-be01-1d31fb8b5522" providerId="ADAL" clId="{BB426FE4-CE6F-4E51-8925-DC14A2B6ADE6}" dt="2022-04-21T18:30:07.746" v="2749" actId="21"/>
          <ac:picMkLst>
            <pc:docMk/>
            <pc:sldMk cId="2873058138" sldId="2123259307"/>
            <ac:picMk id="12" creationId="{C6DD81A6-8BA4-4DEE-A987-23345D8D2808}"/>
          </ac:picMkLst>
        </pc:picChg>
        <pc:picChg chg="del">
          <ac:chgData name="Johnson, Karen M" userId="a4c6cec0-e843-4c5a-be01-1d31fb8b5522" providerId="ADAL" clId="{BB426FE4-CE6F-4E51-8925-DC14A2B6ADE6}" dt="2022-04-21T18:29:25.210" v="2745" actId="21"/>
          <ac:picMkLst>
            <pc:docMk/>
            <pc:sldMk cId="2873058138" sldId="2123259307"/>
            <ac:picMk id="13" creationId="{7146F1B9-DB8A-4EFB-92A3-5F5AA2AE4829}"/>
          </ac:picMkLst>
        </pc:picChg>
        <pc:picChg chg="del">
          <ac:chgData name="Johnson, Karen M" userId="a4c6cec0-e843-4c5a-be01-1d31fb8b5522" providerId="ADAL" clId="{BB426FE4-CE6F-4E51-8925-DC14A2B6ADE6}" dt="2022-04-21T18:29:20.284" v="2743" actId="21"/>
          <ac:picMkLst>
            <pc:docMk/>
            <pc:sldMk cId="2873058138" sldId="2123259307"/>
            <ac:picMk id="15" creationId="{50DD32BF-E106-498B-9DA1-77B68E2DD93F}"/>
          </ac:picMkLst>
        </pc:picChg>
        <pc:picChg chg="add mod">
          <ac:chgData name="Johnson, Karen M" userId="a4c6cec0-e843-4c5a-be01-1d31fb8b5522" providerId="ADAL" clId="{BB426FE4-CE6F-4E51-8925-DC14A2B6ADE6}" dt="2022-04-21T18:33:59.598" v="2783" actId="1076"/>
          <ac:picMkLst>
            <pc:docMk/>
            <pc:sldMk cId="2873058138" sldId="2123259307"/>
            <ac:picMk id="16" creationId="{21AD4CB0-42B3-4C70-BC84-DFEF7D2C6A6B}"/>
          </ac:picMkLst>
        </pc:picChg>
        <pc:picChg chg="del">
          <ac:chgData name="Johnson, Karen M" userId="a4c6cec0-e843-4c5a-be01-1d31fb8b5522" providerId="ADAL" clId="{BB426FE4-CE6F-4E51-8925-DC14A2B6ADE6}" dt="2022-04-21T18:29:16.359" v="2742" actId="21"/>
          <ac:picMkLst>
            <pc:docMk/>
            <pc:sldMk cId="2873058138" sldId="2123259307"/>
            <ac:picMk id="1026" creationId="{98FDA353-F509-4DCB-B42D-7831775A9C28}"/>
          </ac:picMkLst>
        </pc:picChg>
        <pc:picChg chg="del">
          <ac:chgData name="Johnson, Karen M" userId="a4c6cec0-e843-4c5a-be01-1d31fb8b5522" providerId="ADAL" clId="{BB426FE4-CE6F-4E51-8925-DC14A2B6ADE6}" dt="2022-04-21T18:29:10.924" v="2740" actId="21"/>
          <ac:picMkLst>
            <pc:docMk/>
            <pc:sldMk cId="2873058138" sldId="2123259307"/>
            <ac:picMk id="1030" creationId="{3E3142F0-A729-4875-98A9-D9CF4B25D324}"/>
          </ac:picMkLst>
        </pc:picChg>
        <pc:picChg chg="del">
          <ac:chgData name="Johnson, Karen M" userId="a4c6cec0-e843-4c5a-be01-1d31fb8b5522" providerId="ADAL" clId="{BB426FE4-CE6F-4E51-8925-DC14A2B6ADE6}" dt="2022-04-21T18:29:22.875" v="2744" actId="21"/>
          <ac:picMkLst>
            <pc:docMk/>
            <pc:sldMk cId="2873058138" sldId="2123259307"/>
            <ac:picMk id="1032" creationId="{C24D6778-AED0-4622-8C6B-C89838B24365}"/>
          </ac:picMkLst>
        </pc:picChg>
      </pc:sldChg>
    </pc:docChg>
  </pc:docChgLst>
  <pc:docChgLst>
    <pc:chgData name="Johnson, Karen M" userId="a4c6cec0-e843-4c5a-be01-1d31fb8b5522" providerId="ADAL" clId="{7DCED330-1D05-41B3-955F-904846277691}"/>
    <pc:docChg chg="sldOrd">
      <pc:chgData name="Johnson, Karen M" userId="a4c6cec0-e843-4c5a-be01-1d31fb8b5522" providerId="ADAL" clId="{7DCED330-1D05-41B3-955F-904846277691}" dt="2022-12-07T13:49:03.797" v="0" actId="20578"/>
      <pc:docMkLst>
        <pc:docMk/>
      </pc:docMkLst>
      <pc:sldChg chg="ord">
        <pc:chgData name="Johnson, Karen M" userId="a4c6cec0-e843-4c5a-be01-1d31fb8b5522" providerId="ADAL" clId="{7DCED330-1D05-41B3-955F-904846277691}" dt="2022-12-07T13:49:03.797" v="0" actId="20578"/>
        <pc:sldMkLst>
          <pc:docMk/>
          <pc:sldMk cId="3884350564" sldId="25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Percent of adults</a:t>
            </a:r>
            <a:r>
              <a:rPr lang="en-US" sz="1200" baseline="0"/>
              <a:t> with 10 or more days in the past month of "not good mental health"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3"/>
              <c:pt idx="0">
                <c:v>2014</c:v>
              </c:pt>
              <c:pt idx="1">
                <c:v>2017</c:v>
              </c:pt>
              <c:pt idx="2">
                <c:v>2021</c:v>
              </c:pt>
            </c:numLit>
          </c:cat>
          <c:val>
            <c:numRef>
              <c:f>Sheet1!$F$7:$F$9</c:f>
              <c:numCache>
                <c:formatCode>0.00%</c:formatCode>
                <c:ptCount val="3"/>
                <c:pt idx="0">
                  <c:v>0.13100000000000001</c:v>
                </c:pt>
                <c:pt idx="1">
                  <c:v>0.12</c:v>
                </c:pt>
                <c:pt idx="2">
                  <c:v>0.125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5D-405F-B1C1-E6B327F9E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4801743"/>
        <c:axId val="774797583"/>
      </c:lineChart>
      <c:catAx>
        <c:axId val="7748017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Source: Crow</a:t>
                </a:r>
                <a:r>
                  <a:rPr lang="en-US" sz="900" baseline="0"/>
                  <a:t> Wing County Community Health Survey</a:t>
                </a:r>
                <a:endParaRPr lang="en-US" sz="900"/>
              </a:p>
            </c:rich>
          </c:tx>
          <c:layout>
            <c:manualLayout>
              <c:xMode val="edge"/>
              <c:yMode val="edge"/>
              <c:x val="0.17332194179539875"/>
              <c:y val="0.860508905852417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797583"/>
        <c:crosses val="autoZero"/>
        <c:auto val="1"/>
        <c:lblAlgn val="ctr"/>
        <c:lblOffset val="100"/>
        <c:noMultiLvlLbl val="0"/>
      </c:catAx>
      <c:valAx>
        <c:axId val="774797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801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2CA18-5CCA-C641-831C-523161DC2006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9423A-30D6-674D-B230-F427A229A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5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9423A-30D6-674D-B230-F427A229A6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9423A-30D6-674D-B230-F427A229A64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7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9423A-30D6-674D-B230-F427A229A64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0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guiding principle is new this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9423A-30D6-674D-B230-F427A229A64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910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</a:t>
            </a:r>
          </a:p>
          <a:p>
            <a:r>
              <a:rPr lang="en-US" dirty="0"/>
              <a:t>Improvement shown on survey</a:t>
            </a:r>
          </a:p>
          <a:p>
            <a:r>
              <a:rPr lang="en-US" dirty="0"/>
              <a:t>Adults (18 and older) improved consumption of fruit and veggies per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9423A-30D6-674D-B230-F427A229A6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60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9423A-30D6-674D-B230-F427A229A6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5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  <a:p>
            <a:r>
              <a:rPr lang="en-US" dirty="0"/>
              <a:t>First year </a:t>
            </a:r>
            <a:r>
              <a:rPr lang="en-US"/>
              <a:t>we partnered with CRMC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9423A-30D6-674D-B230-F427A229A6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6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9423A-30D6-674D-B230-F427A229A64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0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9423A-30D6-674D-B230-F427A229A64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8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6117A-96FA-9240-9CE6-1AE0470CA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048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CEDA3-FB69-8441-BA70-3136941B7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016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C89A667-0D82-C541-8A1B-E22502C8465A}"/>
              </a:ext>
            </a:extLst>
          </p:cNvPr>
          <p:cNvSpPr txBox="1">
            <a:spLocks/>
          </p:cNvSpPr>
          <p:nvPr userDrawn="1"/>
        </p:nvSpPr>
        <p:spPr>
          <a:xfrm>
            <a:off x="373503" y="645628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2022</a:t>
            </a:r>
          </a:p>
        </p:txBody>
      </p:sp>
    </p:spTree>
    <p:extLst>
      <p:ext uri="{BB962C8B-B14F-4D97-AF65-F5344CB8AC3E}">
        <p14:creationId xmlns:p14="http://schemas.microsoft.com/office/powerpoint/2010/main" val="363511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6EDC-978B-A24A-9E14-BD92BCCD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38424"/>
            <a:ext cx="3932237" cy="1164657"/>
          </a:xfrm>
        </p:spPr>
        <p:txBody>
          <a:bodyPr anchor="t"/>
          <a:lstStyle>
            <a:lvl1pPr>
              <a:defRPr sz="3200">
                <a:solidFill>
                  <a:srgbClr val="41596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6ADCB-98FF-E945-BD86-10EC1397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38425"/>
            <a:ext cx="6172200" cy="4022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C71EB-169A-F641-8D88-0B80A6469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3082"/>
            <a:ext cx="3932237" cy="28659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C0A1056-9ED0-5546-9F15-4EC012AF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/>
          <a:p>
            <a:fld id="{7223B9D4-98BB-E24D-81DA-32570F12D17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A8AC58C-D973-1143-8B86-ACFC9C0560E8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156240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712C8-831A-8F43-BB70-313F0B8F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75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886E6-B04C-1645-A91A-79B559EAD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7946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409C1-6611-534E-86BF-47CD6EABA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484" y="1825625"/>
            <a:ext cx="32882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305731-8161-394C-A4F4-FD1BC532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23B9D4-98BB-E24D-81DA-32570F12D1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A88DCA3-2C17-B64C-86AD-BEEAAEC3745F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132791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5026E-6A3B-FB4E-A827-A22813AB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389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9684E-A902-1E42-91D1-F031827E2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92403"/>
            <a:ext cx="686042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8FBB8-2665-6446-B615-35F585CB8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3315"/>
            <a:ext cx="686042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7681C-4186-1941-B29E-39DBD8799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37608" y="1392403"/>
            <a:ext cx="331712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29D20-0113-3042-9CCA-7D8BC03D1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537608" y="2293315"/>
            <a:ext cx="3317126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77364B-2D9A-2746-BAC7-51774F15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23B9D4-98BB-E24D-81DA-32570F12D1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EBD8B2C-7805-434D-A8E1-2DFB03E6B061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2022</a:t>
            </a:r>
          </a:p>
        </p:txBody>
      </p:sp>
    </p:spTree>
    <p:extLst>
      <p:ext uri="{BB962C8B-B14F-4D97-AF65-F5344CB8AC3E}">
        <p14:creationId xmlns:p14="http://schemas.microsoft.com/office/powerpoint/2010/main" val="3668316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6ADCB-98FF-E945-BD86-10EC1397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301" y="1838425"/>
            <a:ext cx="6671355" cy="4022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C71EB-169A-F641-8D88-0B80A6469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17016" y="1838425"/>
            <a:ext cx="3250442" cy="4030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C0A1056-9ED0-5546-9F15-4EC012AF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23B9D4-98BB-E24D-81DA-32570F12D1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1F8478-8878-1C45-9A9D-FFC592678219}"/>
              </a:ext>
            </a:extLst>
          </p:cNvPr>
          <p:cNvSpPr txBox="1">
            <a:spLocks/>
          </p:cNvSpPr>
          <p:nvPr userDrawn="1"/>
        </p:nvSpPr>
        <p:spPr>
          <a:xfrm>
            <a:off x="839788" y="463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8E1744F-EDE4-4140-A25F-F028C45069C7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1743394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712C8-831A-8F43-BB70-313F0B8F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805543"/>
            <a:ext cx="2307771" cy="511628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886E6-B04C-1645-A91A-79B559EAD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5571" y="805543"/>
            <a:ext cx="8099163" cy="5371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305731-8161-394C-A4F4-FD1BC532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>
            <a:lvl1pPr>
              <a:defRPr>
                <a:solidFill>
                  <a:srgbClr val="415968"/>
                </a:solidFill>
              </a:defRPr>
            </a:lvl1pPr>
          </a:lstStyle>
          <a:p>
            <a:fld id="{7223B9D4-98BB-E24D-81DA-32570F12D1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6251A36-2295-DC45-B1C9-1E9861661B73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1736826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9684E-A902-1E42-91D1-F031827E2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0703" y="805543"/>
            <a:ext cx="8054031" cy="522514"/>
          </a:xfrm>
        </p:spPr>
        <p:txBody>
          <a:bodyPr anchor="t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8FBB8-2665-6446-B615-35F585CB8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0703" y="1412539"/>
            <a:ext cx="8054031" cy="47270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77364B-2D9A-2746-BAC7-51774F15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>
            <a:lvl1pPr>
              <a:defRPr>
                <a:solidFill>
                  <a:srgbClr val="415968"/>
                </a:solidFill>
              </a:defRPr>
            </a:lvl1pPr>
          </a:lstStyle>
          <a:p>
            <a:fld id="{7223B9D4-98BB-E24D-81DA-32570F12D1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835639-4302-E549-90B2-475462DB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805543"/>
            <a:ext cx="2307771" cy="511628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207A2AA-098E-8141-A42A-0EE2243504F7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4014111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C71EB-169A-F641-8D88-0B80A6469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343" y="3210026"/>
            <a:ext cx="2307771" cy="296693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C0A1056-9ED0-5546-9F15-4EC012AF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>
            <a:lvl1pPr>
              <a:defRPr>
                <a:solidFill>
                  <a:srgbClr val="415968"/>
                </a:solidFill>
              </a:defRPr>
            </a:lvl1pPr>
          </a:lstStyle>
          <a:p>
            <a:fld id="{7223B9D4-98BB-E24D-81DA-32570F12D1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6C4B4C-B618-A642-9E22-118AC9A4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805543"/>
            <a:ext cx="2307771" cy="22098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5EB11E-B7D4-4247-BDE1-82FA45A6B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5572" y="805543"/>
            <a:ext cx="8099162" cy="5371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5084DC-EE74-C046-B09B-468DDE002C7F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11018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6117A-96FA-9240-9CE6-1AE0470CA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463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3BBB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CEDA3-FB69-8441-BA70-3136941B7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430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596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40C9458-24FA-7441-AD64-C11A643F88FB}"/>
              </a:ext>
            </a:extLst>
          </p:cNvPr>
          <p:cNvSpPr txBox="1">
            <a:spLocks/>
          </p:cNvSpPr>
          <p:nvPr userDrawn="1"/>
        </p:nvSpPr>
        <p:spPr>
          <a:xfrm>
            <a:off x="373503" y="645628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15968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379562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7A72-66A7-0D43-BDB2-A242234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67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C481C-71D4-B447-8DB7-24278B282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6644F-86EB-E843-B71F-58D428E23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/>
          <a:p>
            <a:fld id="{7223B9D4-98BB-E24D-81DA-32570F12D17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FEDD56C-095B-234A-BEB1-46007767C12C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15968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2696216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712C8-831A-8F43-BB70-313F0B8F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75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886E6-B04C-1645-A91A-79B559EAD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409C1-6611-534E-86BF-47CD6EABA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305731-8161-394C-A4F4-FD1BC532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/>
          <a:p>
            <a:fld id="{7223B9D4-98BB-E24D-81DA-32570F12D17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40F6E1-70CA-2645-ADE3-E2AC59FBF496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15968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2022</a:t>
            </a:r>
          </a:p>
        </p:txBody>
      </p:sp>
    </p:spTree>
    <p:extLst>
      <p:ext uri="{BB962C8B-B14F-4D97-AF65-F5344CB8AC3E}">
        <p14:creationId xmlns:p14="http://schemas.microsoft.com/office/powerpoint/2010/main" val="378788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5026E-6A3B-FB4E-A827-A22813AB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389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9684E-A902-1E42-91D1-F031827E2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9240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8FBB8-2665-6446-B615-35F585CB8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331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7681C-4186-1941-B29E-39DBD8799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240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29D20-0113-3042-9CCA-7D8BC03D1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331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77364B-2D9A-2746-BAC7-51774F15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/>
          <a:p>
            <a:fld id="{7223B9D4-98BB-E24D-81DA-32570F12D1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BE6A2D8-EE0F-D945-9972-B91D9DFD45E3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15968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2022</a:t>
            </a:r>
          </a:p>
        </p:txBody>
      </p:sp>
    </p:spTree>
    <p:extLst>
      <p:ext uri="{BB962C8B-B14F-4D97-AF65-F5344CB8AC3E}">
        <p14:creationId xmlns:p14="http://schemas.microsoft.com/office/powerpoint/2010/main" val="210464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6EDC-978B-A24A-9E14-BD92BCCD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38424"/>
            <a:ext cx="3932237" cy="1164657"/>
          </a:xfrm>
        </p:spPr>
        <p:txBody>
          <a:bodyPr anchor="t"/>
          <a:lstStyle>
            <a:lvl1pPr>
              <a:defRPr sz="3200">
                <a:solidFill>
                  <a:srgbClr val="41596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6ADCB-98FF-E945-BD86-10EC1397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38425"/>
            <a:ext cx="6172200" cy="4022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C71EB-169A-F641-8D88-0B80A6469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3082"/>
            <a:ext cx="3932237" cy="28659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C0A1056-9ED0-5546-9F15-4EC012AF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/>
          <a:p>
            <a:fld id="{7223B9D4-98BB-E24D-81DA-32570F12D17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9AC2F5-CB66-844B-8FE7-21AB5C98B015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415968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334370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7A72-66A7-0D43-BDB2-A242234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67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C481C-71D4-B447-8DB7-24278B282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6644F-86EB-E843-B71F-58D428E23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/>
          <a:p>
            <a:fld id="{7223B9D4-98BB-E24D-81DA-32570F12D17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C18729F-F5B2-5242-93F2-7F5C2578983D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2022</a:t>
            </a:r>
          </a:p>
        </p:txBody>
      </p:sp>
    </p:spTree>
    <p:extLst>
      <p:ext uri="{BB962C8B-B14F-4D97-AF65-F5344CB8AC3E}">
        <p14:creationId xmlns:p14="http://schemas.microsoft.com/office/powerpoint/2010/main" val="211695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712C8-831A-8F43-BB70-313F0B8F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75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886E6-B04C-1645-A91A-79B559EAD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409C1-6611-534E-86BF-47CD6EABA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305731-8161-394C-A4F4-FD1BC532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/>
          <a:p>
            <a:fld id="{7223B9D4-98BB-E24D-81DA-32570F12D17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2AF281B-B39F-7A4A-8904-0B78009D1BA3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2022</a:t>
            </a:r>
          </a:p>
        </p:txBody>
      </p:sp>
    </p:spTree>
    <p:extLst>
      <p:ext uri="{BB962C8B-B14F-4D97-AF65-F5344CB8AC3E}">
        <p14:creationId xmlns:p14="http://schemas.microsoft.com/office/powerpoint/2010/main" val="31553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5026E-6A3B-FB4E-A827-A22813AB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389"/>
            <a:ext cx="10515600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9684E-A902-1E42-91D1-F031827E2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9240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8FBB8-2665-6446-B615-35F585CB8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331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A7681C-4186-1941-B29E-39DBD8799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240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29D20-0113-3042-9CCA-7D8BC03D1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331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77364B-2D9A-2746-BAC7-51774F15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/>
          <a:lstStyle/>
          <a:p>
            <a:fld id="{7223B9D4-98BB-E24D-81DA-32570F12D1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7C479EF-5952-D945-8082-104F2B04455A}"/>
              </a:ext>
            </a:extLst>
          </p:cNvPr>
          <p:cNvSpPr txBox="1">
            <a:spLocks/>
          </p:cNvSpPr>
          <p:nvPr userDrawn="1"/>
        </p:nvSpPr>
        <p:spPr>
          <a:xfrm>
            <a:off x="370191" y="6542423"/>
            <a:ext cx="3995350" cy="187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15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© Essentia Health 2021</a:t>
            </a:r>
          </a:p>
        </p:txBody>
      </p:sp>
    </p:spTree>
    <p:extLst>
      <p:ext uri="{BB962C8B-B14F-4D97-AF65-F5344CB8AC3E}">
        <p14:creationId xmlns:p14="http://schemas.microsoft.com/office/powerpoint/2010/main" val="54061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39F061-FDEA-BF4F-BB64-4E5150C95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6DFFB-BB4F-A44B-9C8F-AC3A8044E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C9E79-C362-194D-A95D-B2D83FE27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53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415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23B9D4-98BB-E24D-81DA-32570F12D1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9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15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15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15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15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15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3F01-8B8C-4BCB-A7BB-4D4A33F7A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70489"/>
            <a:ext cx="12192000" cy="2387600"/>
          </a:xfrm>
        </p:spPr>
        <p:txBody>
          <a:bodyPr>
            <a:normAutofit/>
          </a:bodyPr>
          <a:lstStyle/>
          <a:p>
            <a:br>
              <a:rPr lang="en-US" sz="4800" dirty="0"/>
            </a:br>
            <a:r>
              <a:rPr lang="en-US" sz="4800" dirty="0"/>
              <a:t>Community Health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1FBF4-7C0B-4058-8A44-CF05F300E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208" y="3650164"/>
            <a:ext cx="11135762" cy="1655762"/>
          </a:xfrm>
        </p:spPr>
        <p:txBody>
          <a:bodyPr>
            <a:normAutofit/>
          </a:bodyPr>
          <a:lstStyle/>
          <a:p>
            <a:r>
              <a:rPr lang="en-US" sz="2800" dirty="0"/>
              <a:t>Emily Kuenstler, Community Health Director and</a:t>
            </a:r>
          </a:p>
          <a:p>
            <a:r>
              <a:rPr lang="en-US" sz="2800" dirty="0"/>
              <a:t>Karen Johnson, Community Health Specialist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295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7E861-4712-4A19-9A3A-D9D22535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Health Needs Assessment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CEBAA-4632-49B9-A74A-4457DB1A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3DA-2C96-A349-8A66-23AC386B29BC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2FCF2-A602-41DB-8DCC-451F35E77488}"/>
              </a:ext>
            </a:extLst>
          </p:cNvPr>
          <p:cNvSpPr txBox="1"/>
          <p:nvPr/>
        </p:nvSpPr>
        <p:spPr>
          <a:xfrm>
            <a:off x="1507957" y="3284621"/>
            <a:ext cx="231589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ts val="180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415968"/>
                </a:solidFill>
                <a:latin typeface="Arial"/>
              </a:rPr>
              <a:t>4,000</a:t>
            </a:r>
          </a:p>
          <a:p>
            <a:pPr algn="ctr" defTabSz="457200">
              <a:spcBef>
                <a:spcPts val="180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415968"/>
                </a:solidFill>
                <a:latin typeface="Arial"/>
              </a:rPr>
              <a:t> Community members were mailed a survey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D57D4-EF42-4CB7-9F5E-75C7F6EEC248}"/>
              </a:ext>
            </a:extLst>
          </p:cNvPr>
          <p:cNvSpPr/>
          <p:nvPr/>
        </p:nvSpPr>
        <p:spPr>
          <a:xfrm>
            <a:off x="4682837" y="3140365"/>
            <a:ext cx="246392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180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415968"/>
                </a:solidFill>
                <a:latin typeface="Arial"/>
              </a:rPr>
              <a:t>957 </a:t>
            </a:r>
          </a:p>
          <a:p>
            <a:pPr algn="ctr" defTabSz="457200">
              <a:spcBef>
                <a:spcPts val="180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415968"/>
                </a:solidFill>
                <a:latin typeface="Arial"/>
              </a:rPr>
              <a:t>People completed the survey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5C6A0C-94DD-49A5-9EC7-74FC6186BEA0}"/>
              </a:ext>
            </a:extLst>
          </p:cNvPr>
          <p:cNvSpPr/>
          <p:nvPr/>
        </p:nvSpPr>
        <p:spPr>
          <a:xfrm>
            <a:off x="7940843" y="3140365"/>
            <a:ext cx="27432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180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415968"/>
                </a:solidFill>
                <a:latin typeface="Arial"/>
              </a:rPr>
              <a:t>14 </a:t>
            </a:r>
          </a:p>
          <a:p>
            <a:pPr algn="ctr" defTabSz="457200">
              <a:spcBef>
                <a:spcPts val="180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415968"/>
                </a:solidFill>
                <a:latin typeface="Arial"/>
              </a:rPr>
              <a:t>Organizations participated in the process</a:t>
            </a:r>
          </a:p>
        </p:txBody>
      </p:sp>
      <p:pic>
        <p:nvPicPr>
          <p:cNvPr id="6" name="Graphic 5" descr="Group of women outline">
            <a:extLst>
              <a:ext uri="{FF2B5EF4-FFF2-40B4-BE49-F238E27FC236}">
                <a16:creationId xmlns:a16="http://schemas.microsoft.com/office/drawing/2014/main" id="{8CBF0137-5C26-4BA4-9E28-C89B6F60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6498" y="1939015"/>
            <a:ext cx="914400" cy="914400"/>
          </a:xfrm>
          <a:prstGeom prst="rect">
            <a:avLst/>
          </a:prstGeom>
        </p:spPr>
      </p:pic>
      <p:pic>
        <p:nvPicPr>
          <p:cNvPr id="17" name="Graphic 16" descr="Clipboard with solid fill">
            <a:extLst>
              <a:ext uri="{FF2B5EF4-FFF2-40B4-BE49-F238E27FC236}">
                <a16:creationId xmlns:a16="http://schemas.microsoft.com/office/drawing/2014/main" id="{978F96D4-44E2-436D-B20C-DC0C0F765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5390" y="1857740"/>
            <a:ext cx="914400" cy="914400"/>
          </a:xfrm>
          <a:prstGeom prst="rect">
            <a:avLst/>
          </a:prstGeom>
        </p:spPr>
      </p:pic>
      <p:pic>
        <p:nvPicPr>
          <p:cNvPr id="19" name="Graphic 18" descr="Customer review with solid fill">
            <a:extLst>
              <a:ext uri="{FF2B5EF4-FFF2-40B4-BE49-F238E27FC236}">
                <a16:creationId xmlns:a16="http://schemas.microsoft.com/office/drawing/2014/main" id="{97CFB0EB-DF6E-421B-A2EB-0265DBBDA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36564" y="1857740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54BA9F-CF12-47BD-B5CE-25728380EBDA}"/>
              </a:ext>
            </a:extLst>
          </p:cNvPr>
          <p:cNvSpPr txBox="1"/>
          <p:nvPr/>
        </p:nvSpPr>
        <p:spPr>
          <a:xfrm>
            <a:off x="157018" y="5745018"/>
            <a:ext cx="1297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sz="2400" b="1" dirty="0">
                <a:latin typeface="Arial Nova" panose="020B0504020202020204" pitchFamily="34" charset="0"/>
              </a:rPr>
              <a:t> is the first year we partnered with Cuyuna Regional Medical Center in Crosby</a:t>
            </a:r>
          </a:p>
        </p:txBody>
      </p:sp>
    </p:spTree>
    <p:extLst>
      <p:ext uri="{BB962C8B-B14F-4D97-AF65-F5344CB8AC3E}">
        <p14:creationId xmlns:p14="http://schemas.microsoft.com/office/powerpoint/2010/main" val="233953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3887-BFA8-44A2-9276-EAC9EBC4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Listening to our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56C2B-28E7-4B64-96E1-D2AB92C0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3DA-2C96-A349-8A66-23AC386B29BC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47E11AE-23FC-4FBA-A43D-4F9A93EAC71F}"/>
              </a:ext>
            </a:extLst>
          </p:cNvPr>
          <p:cNvSpPr/>
          <p:nvPr/>
        </p:nvSpPr>
        <p:spPr>
          <a:xfrm>
            <a:off x="1381991" y="1495698"/>
            <a:ext cx="4420979" cy="1933303"/>
          </a:xfrm>
          <a:prstGeom prst="wedgeRoundRectCallout">
            <a:avLst>
              <a:gd name="adj1" fmla="val -46264"/>
              <a:gd name="adj2" fmla="val 57996"/>
              <a:gd name="adj3" fmla="val 16667"/>
            </a:avLst>
          </a:prstGeom>
          <a:solidFill>
            <a:srgbClr val="3BBB9C"/>
          </a:solidFill>
          <a:ln>
            <a:solidFill>
              <a:srgbClr val="3BBB9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“Even though we say we are making mental illness awareness more available and acceptable, many people still feel shame in admitting help is needed.” 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A7A2546-9ECF-49FD-970C-045CF4638B7E}"/>
              </a:ext>
            </a:extLst>
          </p:cNvPr>
          <p:cNvSpPr/>
          <p:nvPr/>
        </p:nvSpPr>
        <p:spPr>
          <a:xfrm>
            <a:off x="6316302" y="3981678"/>
            <a:ext cx="4209689" cy="2210116"/>
          </a:xfrm>
          <a:prstGeom prst="wedgeRoundRectCallout">
            <a:avLst>
              <a:gd name="adj1" fmla="val 76330"/>
              <a:gd name="adj2" fmla="val 45840"/>
              <a:gd name="adj3" fmla="val 16667"/>
            </a:avLst>
          </a:prstGeom>
          <a:solidFill>
            <a:srgbClr val="41596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“Stress and anxiety just completely overwhelm healthy lifestyle choices.” 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61EA7F8-AC3C-4FC0-AF1B-F46401D3E47C}"/>
              </a:ext>
            </a:extLst>
          </p:cNvPr>
          <p:cNvSpPr/>
          <p:nvPr/>
        </p:nvSpPr>
        <p:spPr>
          <a:xfrm>
            <a:off x="1039091" y="3561270"/>
            <a:ext cx="4909409" cy="2540738"/>
          </a:xfrm>
          <a:prstGeom prst="wedgeEllipseCallout">
            <a:avLst>
              <a:gd name="adj1" fmla="val -42328"/>
              <a:gd name="adj2" fmla="val 6100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“Not enough education in school at an early age to inform students of the dangers of tobacco use.”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B969C957-362F-417A-B683-F4E8218799E4}"/>
              </a:ext>
            </a:extLst>
          </p:cNvPr>
          <p:cNvSpPr/>
          <p:nvPr/>
        </p:nvSpPr>
        <p:spPr>
          <a:xfrm>
            <a:off x="6243502" y="1430039"/>
            <a:ext cx="4282489" cy="2329333"/>
          </a:xfrm>
          <a:prstGeom prst="wedgeEllipseCallout">
            <a:avLst>
              <a:gd name="adj1" fmla="val 57984"/>
              <a:gd name="adj2" fmla="val 3184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“Many people simply don’t know how to prepare fresh vegetables.”</a:t>
            </a:r>
          </a:p>
        </p:txBody>
      </p:sp>
    </p:spTree>
    <p:extLst>
      <p:ext uri="{BB962C8B-B14F-4D97-AF65-F5344CB8AC3E}">
        <p14:creationId xmlns:p14="http://schemas.microsoft.com/office/powerpoint/2010/main" val="149977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C805-FE39-4D06-8BAD-F239ADAB6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2023 Brainerd Priority Health Needs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C6D63DB-44C2-40CF-A265-B4EE2625E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332" y="1395454"/>
            <a:ext cx="10168467" cy="49285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23021-0367-46EE-91C8-16692E2B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fld id="{A1EF93DA-2C96-A349-8A66-23AC386B29B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96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4A28D-F034-421D-8A76-0F33807A3437}"/>
              </a:ext>
            </a:extLst>
          </p:cNvPr>
          <p:cNvSpPr/>
          <p:nvPr/>
        </p:nvSpPr>
        <p:spPr>
          <a:xfrm>
            <a:off x="4820925" y="5010235"/>
            <a:ext cx="5630293" cy="543959"/>
          </a:xfrm>
          <a:prstGeom prst="rect">
            <a:avLst/>
          </a:prstGeom>
          <a:solidFill>
            <a:srgbClr val="41596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5A9742-23E6-447D-BFDE-EC9215EC9593}"/>
              </a:ext>
            </a:extLst>
          </p:cNvPr>
          <p:cNvSpPr txBox="1">
            <a:spLocks/>
          </p:cNvSpPr>
          <p:nvPr/>
        </p:nvSpPr>
        <p:spPr>
          <a:xfrm>
            <a:off x="4831659" y="5010235"/>
            <a:ext cx="5630293" cy="54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</a:rPr>
              <a:t>Success stories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FDA353-F509-4DCB-B42D-7831775A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05" y="699362"/>
            <a:ext cx="2720614" cy="204046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E3142F0-A729-4875-98A9-D9CF4B25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923" r="1923"/>
          <a:stretch/>
        </p:blipFill>
        <p:spPr bwMode="auto">
          <a:xfrm rot="5400000">
            <a:off x="2005171" y="699362"/>
            <a:ext cx="2615954" cy="204046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24D6778-AED0-4622-8C6B-C89838B2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3656" b="13656"/>
          <a:stretch/>
        </p:blipFill>
        <p:spPr bwMode="auto">
          <a:xfrm>
            <a:off x="4839529" y="3027569"/>
            <a:ext cx="2720614" cy="195717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14C22-6EB6-49C6-A507-AD7F4CF8E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0926" y="700197"/>
            <a:ext cx="2720615" cy="204046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146F1B9-DB8A-4EFB-92A3-5F5AA2AE4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77"/>
          <a:stretch/>
        </p:blipFill>
        <p:spPr>
          <a:xfrm rot="10800000">
            <a:off x="7741339" y="2938241"/>
            <a:ext cx="2699145" cy="195801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Picture 14" descr="A group of people posing for a photo in front of a sign&#10;&#10;Description automatically generated">
            <a:extLst>
              <a:ext uri="{FF2B5EF4-FFF2-40B4-BE49-F238E27FC236}">
                <a16:creationId xmlns:a16="http://schemas.microsoft.com/office/drawing/2014/main" id="{50DD32BF-E106-498B-9DA1-77B68E2DD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906" y="2938241"/>
            <a:ext cx="2615953" cy="261595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5441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4A28D-F034-421D-8A76-0F33807A3437}"/>
              </a:ext>
            </a:extLst>
          </p:cNvPr>
          <p:cNvSpPr/>
          <p:nvPr/>
        </p:nvSpPr>
        <p:spPr>
          <a:xfrm>
            <a:off x="4820925" y="5010235"/>
            <a:ext cx="5630293" cy="543959"/>
          </a:xfrm>
          <a:prstGeom prst="rect">
            <a:avLst/>
          </a:prstGeom>
          <a:solidFill>
            <a:srgbClr val="41596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5A9742-23E6-447D-BFDE-EC9215EC9593}"/>
              </a:ext>
            </a:extLst>
          </p:cNvPr>
          <p:cNvSpPr txBox="1">
            <a:spLocks/>
          </p:cNvSpPr>
          <p:nvPr/>
        </p:nvSpPr>
        <p:spPr>
          <a:xfrm>
            <a:off x="4831659" y="5010235"/>
            <a:ext cx="5630293" cy="54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</a:rPr>
              <a:t>Success stories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4DF50EA-9315-49F2-BF18-5677859B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57616" y="1954764"/>
            <a:ext cx="3247054" cy="2435291"/>
          </a:xfrm>
          <a:prstGeom prst="rect">
            <a:avLst/>
          </a:prstGeom>
        </p:spPr>
      </p:pic>
      <p:pic>
        <p:nvPicPr>
          <p:cNvPr id="6" name="Picture 5" descr="A picture containing text, sky, person, outdoor&#10;&#10;Description automatically generated">
            <a:extLst>
              <a:ext uri="{FF2B5EF4-FFF2-40B4-BE49-F238E27FC236}">
                <a16:creationId xmlns:a16="http://schemas.microsoft.com/office/drawing/2014/main" id="{88A28DBD-0AA6-4E43-956C-1BD9D8283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812" y="709126"/>
            <a:ext cx="4397308" cy="3298356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ABAD3FE-4EEE-4C6C-857F-5C2A6F18E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26" y="585332"/>
            <a:ext cx="3930890" cy="2948167"/>
          </a:xfrm>
          <a:prstGeom prst="rect">
            <a:avLst/>
          </a:prstGeom>
        </p:spPr>
      </p:pic>
      <p:pic>
        <p:nvPicPr>
          <p:cNvPr id="16" name="Picture 1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21AD4CB0-42B3-4C70-BC84-DFEF7D2C6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62" y="3631616"/>
            <a:ext cx="2668563" cy="264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5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B9843D-52D5-439E-BE67-289DF48828D1}"/>
              </a:ext>
            </a:extLst>
          </p:cNvPr>
          <p:cNvSpPr/>
          <p:nvPr/>
        </p:nvSpPr>
        <p:spPr>
          <a:xfrm>
            <a:off x="965200" y="2968725"/>
            <a:ext cx="10261600" cy="30480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FC1EA-5E75-4414-AC39-44A3DE81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Community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412AF-F6C6-44FB-B65F-D3582C5C7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431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Essentia Health’s Community Health Department focuses on improving the health of the communities we’re privileged to serve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60F77-DD80-4339-82C0-313DDBCA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B9D4-98BB-E24D-81DA-32570F12D179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DB3D6-264E-4558-95C0-DE6CAB796093}"/>
              </a:ext>
            </a:extLst>
          </p:cNvPr>
          <p:cNvSpPr txBox="1"/>
          <p:nvPr/>
        </p:nvSpPr>
        <p:spPr>
          <a:xfrm>
            <a:off x="1473200" y="3177377"/>
            <a:ext cx="97536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Primary functions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Evaluates community health needs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Develops and implements programs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Fosters connections with community partners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Shares resources to benefit our patients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29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87EE35-111F-481C-83D6-7DEBB5022EBA}"/>
              </a:ext>
            </a:extLst>
          </p:cNvPr>
          <p:cNvSpPr/>
          <p:nvPr/>
        </p:nvSpPr>
        <p:spPr>
          <a:xfrm>
            <a:off x="6096000" y="1666422"/>
            <a:ext cx="5758734" cy="4464214"/>
          </a:xfrm>
          <a:prstGeom prst="rect">
            <a:avLst/>
          </a:prstGeom>
          <a:solidFill>
            <a:srgbClr val="F9FB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C2539-713F-4380-9F2B-67CDD98C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67"/>
            <a:ext cx="10795000" cy="1325563"/>
          </a:xfrm>
        </p:spPr>
        <p:txBody>
          <a:bodyPr/>
          <a:lstStyle/>
          <a:p>
            <a:r>
              <a:rPr lang="en-US" dirty="0"/>
              <a:t>Community Health Needs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7E797-2968-4EDB-9149-6B9D761D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3DA-2C96-A349-8A66-23AC386B29BC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4A2BB-4692-4EAD-A2C7-F73417A8F35A}"/>
              </a:ext>
            </a:extLst>
          </p:cNvPr>
          <p:cNvSpPr/>
          <p:nvPr/>
        </p:nvSpPr>
        <p:spPr>
          <a:xfrm>
            <a:off x="6819212" y="4635350"/>
            <a:ext cx="5035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defTabSz="457200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415968"/>
                </a:solidFill>
                <a:latin typeface="Arial"/>
              </a:rPr>
              <a:t>Engage our community partners in all aspects of the process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9601D53D-2C4B-4ACB-A05E-A5C9A5CADBDB}"/>
              </a:ext>
            </a:extLst>
          </p:cNvPr>
          <p:cNvSpPr/>
          <p:nvPr/>
        </p:nvSpPr>
        <p:spPr>
          <a:xfrm>
            <a:off x="6376377" y="2027259"/>
            <a:ext cx="765810" cy="425569"/>
          </a:xfrm>
          <a:prstGeom prst="chevron">
            <a:avLst/>
          </a:prstGeom>
          <a:solidFill>
            <a:srgbClr val="3BBB9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srgbClr val="415968"/>
              </a:solidFill>
              <a:latin typeface="Arial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EB4AB867-A4D5-44AE-AD2C-FCF3E772B5A8}"/>
              </a:ext>
            </a:extLst>
          </p:cNvPr>
          <p:cNvSpPr/>
          <p:nvPr/>
        </p:nvSpPr>
        <p:spPr>
          <a:xfrm>
            <a:off x="6376377" y="3026097"/>
            <a:ext cx="765810" cy="425569"/>
          </a:xfrm>
          <a:prstGeom prst="chevron">
            <a:avLst/>
          </a:prstGeom>
          <a:solidFill>
            <a:srgbClr val="16B9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srgbClr val="415968"/>
              </a:solidFill>
              <a:latin typeface="Arial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FE099632-FF51-4EDA-ADDF-B71277A8FCF0}"/>
              </a:ext>
            </a:extLst>
          </p:cNvPr>
          <p:cNvSpPr/>
          <p:nvPr/>
        </p:nvSpPr>
        <p:spPr>
          <a:xfrm>
            <a:off x="6376377" y="3708100"/>
            <a:ext cx="765810" cy="425569"/>
          </a:xfrm>
          <a:prstGeom prst="chevron">
            <a:avLst/>
          </a:prstGeom>
          <a:solidFill>
            <a:srgbClr val="B3D3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srgbClr val="415968"/>
              </a:solidFill>
              <a:latin typeface="Arial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F441B732-0D52-42A8-87EE-84452F76859F}"/>
              </a:ext>
            </a:extLst>
          </p:cNvPr>
          <p:cNvSpPr/>
          <p:nvPr/>
        </p:nvSpPr>
        <p:spPr>
          <a:xfrm>
            <a:off x="6376377" y="4706583"/>
            <a:ext cx="765810" cy="425569"/>
          </a:xfrm>
          <a:prstGeom prst="chevron">
            <a:avLst/>
          </a:prstGeom>
          <a:solidFill>
            <a:srgbClr val="0066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srgbClr val="415968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FF9D4F-8FE0-49BF-995D-C07E4D2823C2}"/>
              </a:ext>
            </a:extLst>
          </p:cNvPr>
          <p:cNvSpPr/>
          <p:nvPr/>
        </p:nvSpPr>
        <p:spPr>
          <a:xfrm>
            <a:off x="6819212" y="2983735"/>
            <a:ext cx="5035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defTabSz="457200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415968"/>
                </a:solidFill>
                <a:latin typeface="Arial"/>
              </a:rPr>
              <a:t>Prioritize health needs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0F6A5-8F35-481F-A513-9F2A427234E5}"/>
              </a:ext>
            </a:extLst>
          </p:cNvPr>
          <p:cNvSpPr/>
          <p:nvPr/>
        </p:nvSpPr>
        <p:spPr>
          <a:xfrm>
            <a:off x="6819211" y="1937453"/>
            <a:ext cx="5035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defTabSz="457200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415968"/>
                </a:solidFill>
                <a:latin typeface="Arial"/>
              </a:rPr>
              <a:t>Assess the health needs and disparities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DD5ECE-657E-4E54-93E6-5C106C344502}"/>
              </a:ext>
            </a:extLst>
          </p:cNvPr>
          <p:cNvSpPr/>
          <p:nvPr/>
        </p:nvSpPr>
        <p:spPr>
          <a:xfrm>
            <a:off x="6819212" y="3631354"/>
            <a:ext cx="5035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defTabSz="457200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415968"/>
                </a:solidFill>
                <a:latin typeface="Arial"/>
              </a:rPr>
              <a:t>Design a strategy to reflect optimal usage of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5A063-43DF-457B-90AC-8C88B21317DA}"/>
              </a:ext>
            </a:extLst>
          </p:cNvPr>
          <p:cNvSpPr txBox="1"/>
          <p:nvPr/>
        </p:nvSpPr>
        <p:spPr>
          <a:xfrm>
            <a:off x="838201" y="1666422"/>
            <a:ext cx="5090005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area our Community Health Department focuses on is our Community Health Needs Assessments (CHNAs)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community-based process that uses quantitative and qualitative methods to collect and analyze data to understand health needs within each local hospital’s service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50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37D4-8379-4296-8535-16B22AAA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are required do CHNAs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5160E-B3D0-45D6-ADAB-77E87F8F4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9070" y="1723669"/>
            <a:ext cx="10374675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/>
              </a:rPr>
              <a:t>The Patient Protection and Affordable Care Act (PPACA) requires not-for-profit hospitals to provide a Community Health Needs Assessment (CHNA) every three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748B9-10F1-46DF-A224-99E6F6F4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3B9D4-98BB-E24D-81DA-32570F12D179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3BF3E8-9143-4777-98D8-C16240033943}"/>
              </a:ext>
            </a:extLst>
          </p:cNvPr>
          <p:cNvSpPr/>
          <p:nvPr/>
        </p:nvSpPr>
        <p:spPr>
          <a:xfrm>
            <a:off x="952500" y="3145938"/>
            <a:ext cx="10105158" cy="2652190"/>
          </a:xfrm>
          <a:prstGeom prst="roundRect">
            <a:avLst/>
          </a:prstGeom>
          <a:solidFill>
            <a:srgbClr val="3BBB9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22D751-020D-4AAF-9D54-15AAE553BFCA}"/>
              </a:ext>
            </a:extLst>
          </p:cNvPr>
          <p:cNvSpPr/>
          <p:nvPr/>
        </p:nvSpPr>
        <p:spPr>
          <a:xfrm>
            <a:off x="1455166" y="3271704"/>
            <a:ext cx="90279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Requires adoption of an implementation strategy for identified needs</a:t>
            </a:r>
          </a:p>
          <a:p>
            <a:pPr marL="342900" indent="-342900" defTabSz="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Includes input from community members and public health experts</a:t>
            </a:r>
          </a:p>
          <a:p>
            <a:pPr marL="342900" indent="-342900" defTabSz="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Must be made public</a:t>
            </a:r>
          </a:p>
        </p:txBody>
      </p:sp>
    </p:spTree>
    <p:extLst>
      <p:ext uri="{BB962C8B-B14F-4D97-AF65-F5344CB8AC3E}">
        <p14:creationId xmlns:p14="http://schemas.microsoft.com/office/powerpoint/2010/main" val="1502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8651AB-3670-436E-97F7-594DE7F69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6" t="46500" r="10497" b="21333"/>
          <a:stretch/>
        </p:blipFill>
        <p:spPr>
          <a:xfrm>
            <a:off x="838200" y="1618517"/>
            <a:ext cx="5181600" cy="39840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955946-FE49-43D3-9BB0-004459715954}"/>
              </a:ext>
            </a:extLst>
          </p:cNvPr>
          <p:cNvSpPr txBox="1"/>
          <p:nvPr/>
        </p:nvSpPr>
        <p:spPr>
          <a:xfrm>
            <a:off x="374072" y="5442135"/>
            <a:ext cx="5950527" cy="707886"/>
          </a:xfrm>
          <a:prstGeom prst="rect">
            <a:avLst/>
          </a:prstGeom>
          <a:solidFill>
            <a:srgbClr val="3BBB9C"/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Aligns with our Aspirational Aim to </a:t>
            </a:r>
          </a:p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Achieve Health &amp; Vitality with our Communities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A37D4-8379-4296-8535-16B22AAA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75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we want to do CHNAs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37728C-5D3E-45FE-B960-896D2B91E550}"/>
              </a:ext>
            </a:extLst>
          </p:cNvPr>
          <p:cNvSpPr txBox="1">
            <a:spLocks/>
          </p:cNvSpPr>
          <p:nvPr/>
        </p:nvSpPr>
        <p:spPr>
          <a:xfrm>
            <a:off x="6483928" y="19399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rgbClr val="4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 structure for community input</a:t>
            </a:r>
          </a:p>
          <a:p>
            <a:pPr indent="-2286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rgbClr val="4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Develops relationships with the community and a shared vision</a:t>
            </a:r>
          </a:p>
          <a:p>
            <a:pPr indent="-2286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rgbClr val="4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Develops an implementation plan to work collaboratively to address priority health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748B9-10F1-46DF-A224-99E6F6F4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23B9D4-98BB-E24D-81DA-32570F12D179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3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BC90C4-3949-4078-A824-A39F08595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6678B-6C3B-4D73-ACFB-8BA6108A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AB6455CB-BEFA-0C4B-AF31-5049AEADE6AC}" type="slidenum">
              <a:rPr lang="en-US" sz="1200" kern="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rPr>
              <a:pPr defTabSz="457200">
                <a:defRPr/>
              </a:pPr>
              <a:t>6</a:t>
            </a:fld>
            <a:endParaRPr lang="en-US" sz="1200" kern="0" dirty="0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E00568FC-976D-420A-93F9-7061B3DB6D7D}"/>
              </a:ext>
            </a:extLst>
          </p:cNvPr>
          <p:cNvSpPr/>
          <p:nvPr/>
        </p:nvSpPr>
        <p:spPr>
          <a:xfrm>
            <a:off x="2057401" y="3276600"/>
            <a:ext cx="2218267" cy="1371600"/>
          </a:xfrm>
          <a:prstGeom prst="chevron">
            <a:avLst>
              <a:gd name="adj" fmla="val 25926"/>
            </a:avLst>
          </a:prstGeom>
          <a:solidFill>
            <a:srgbClr val="0066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449E141C-9475-422D-B7D6-0E3CA75A2611}"/>
              </a:ext>
            </a:extLst>
          </p:cNvPr>
          <p:cNvSpPr/>
          <p:nvPr/>
        </p:nvSpPr>
        <p:spPr>
          <a:xfrm>
            <a:off x="4114801" y="3276600"/>
            <a:ext cx="2218267" cy="1371600"/>
          </a:xfrm>
          <a:prstGeom prst="chevron">
            <a:avLst>
              <a:gd name="adj" fmla="val 25926"/>
            </a:avLst>
          </a:prstGeom>
          <a:solidFill>
            <a:srgbClr val="16B9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1734CD3D-32FB-4D4B-A7B3-A43DA5E9AC76}"/>
              </a:ext>
            </a:extLst>
          </p:cNvPr>
          <p:cNvSpPr/>
          <p:nvPr/>
        </p:nvSpPr>
        <p:spPr>
          <a:xfrm>
            <a:off x="6172201" y="3276600"/>
            <a:ext cx="2218267" cy="1371600"/>
          </a:xfrm>
          <a:prstGeom prst="chevron">
            <a:avLst>
              <a:gd name="adj" fmla="val 25926"/>
            </a:avLst>
          </a:prstGeom>
          <a:solidFill>
            <a:srgbClr val="3BBB9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9686DF21-2E7E-486B-9936-10B5CEE4DFF4}"/>
              </a:ext>
            </a:extLst>
          </p:cNvPr>
          <p:cNvSpPr/>
          <p:nvPr/>
        </p:nvSpPr>
        <p:spPr>
          <a:xfrm>
            <a:off x="8229601" y="3276600"/>
            <a:ext cx="2218267" cy="1371600"/>
          </a:xfrm>
          <a:prstGeom prst="chevron">
            <a:avLst>
              <a:gd name="adj" fmla="val 25926"/>
            </a:avLst>
          </a:prstGeom>
          <a:solidFill>
            <a:srgbClr val="B3D3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BA1CD-6218-48FE-BF73-8D707AB8B83E}"/>
              </a:ext>
            </a:extLst>
          </p:cNvPr>
          <p:cNvSpPr txBox="1"/>
          <p:nvPr/>
        </p:nvSpPr>
        <p:spPr>
          <a:xfrm>
            <a:off x="2700871" y="3762345"/>
            <a:ext cx="165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Assess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A01F8-B40C-4684-AF7C-A0DDA404783D}"/>
              </a:ext>
            </a:extLst>
          </p:cNvPr>
          <p:cNvSpPr txBox="1"/>
          <p:nvPr/>
        </p:nvSpPr>
        <p:spPr>
          <a:xfrm>
            <a:off x="4715931" y="3762345"/>
            <a:ext cx="165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Prioritize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A3547-6DF5-4E86-8981-D50CDEA6E53C}"/>
              </a:ext>
            </a:extLst>
          </p:cNvPr>
          <p:cNvSpPr txBox="1"/>
          <p:nvPr/>
        </p:nvSpPr>
        <p:spPr>
          <a:xfrm>
            <a:off x="6891869" y="3762345"/>
            <a:ext cx="165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AC8C4-FADB-46D8-AB73-9C2E87C18B7E}"/>
              </a:ext>
            </a:extLst>
          </p:cNvPr>
          <p:cNvSpPr txBox="1"/>
          <p:nvPr/>
        </p:nvSpPr>
        <p:spPr>
          <a:xfrm>
            <a:off x="8898470" y="3762345"/>
            <a:ext cx="165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Finalize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62902-6507-4D64-A257-42EDF7D20C40}"/>
              </a:ext>
            </a:extLst>
          </p:cNvPr>
          <p:cNvSpPr txBox="1"/>
          <p:nvPr/>
        </p:nvSpPr>
        <p:spPr>
          <a:xfrm>
            <a:off x="2057401" y="4749800"/>
            <a:ext cx="186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415968"/>
                </a:solidFill>
                <a:latin typeface="Arial"/>
              </a:rPr>
              <a:t>April-Aug.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20CDA-35F7-4A13-B8F4-F5110E70FE5E}"/>
              </a:ext>
            </a:extLst>
          </p:cNvPr>
          <p:cNvSpPr txBox="1"/>
          <p:nvPr/>
        </p:nvSpPr>
        <p:spPr>
          <a:xfrm>
            <a:off x="4114800" y="4749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415968"/>
                </a:solidFill>
                <a:latin typeface="Arial"/>
              </a:rPr>
              <a:t>Sept.-Dec.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557BF-44C2-45DA-B1C9-5A1E0D077629}"/>
              </a:ext>
            </a:extLst>
          </p:cNvPr>
          <p:cNvSpPr txBox="1"/>
          <p:nvPr/>
        </p:nvSpPr>
        <p:spPr>
          <a:xfrm>
            <a:off x="6252634" y="4744478"/>
            <a:ext cx="186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415968"/>
                </a:solidFill>
                <a:latin typeface="Arial"/>
              </a:rPr>
              <a:t>Jan.-April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8DD16C-D095-4B78-8B16-5CD69953DB6F}"/>
              </a:ext>
            </a:extLst>
          </p:cNvPr>
          <p:cNvSpPr txBox="1"/>
          <p:nvPr/>
        </p:nvSpPr>
        <p:spPr>
          <a:xfrm>
            <a:off x="8271934" y="4744478"/>
            <a:ext cx="186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415968"/>
                </a:solidFill>
                <a:latin typeface="Arial"/>
              </a:rPr>
              <a:t>May-June 2022</a:t>
            </a:r>
          </a:p>
        </p:txBody>
      </p:sp>
      <p:pic>
        <p:nvPicPr>
          <p:cNvPr id="18" name="Graphic 17" descr="Magnifying glass">
            <a:extLst>
              <a:ext uri="{FF2B5EF4-FFF2-40B4-BE49-F238E27FC236}">
                <a16:creationId xmlns:a16="http://schemas.microsoft.com/office/drawing/2014/main" id="{162F5281-279B-4EF8-B8AC-7A93E57C1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8400" y="235740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Bulls-eye">
            <a:extLst>
              <a:ext uri="{FF2B5EF4-FFF2-40B4-BE49-F238E27FC236}">
                <a16:creationId xmlns:a16="http://schemas.microsoft.com/office/drawing/2014/main" id="{8174BB49-9BF4-460A-82C6-1C9CF5642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8107" y="233365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c 21" descr="Head with Gears">
            <a:extLst>
              <a:ext uri="{FF2B5EF4-FFF2-40B4-BE49-F238E27FC236}">
                <a16:creationId xmlns:a16="http://schemas.microsoft.com/office/drawing/2014/main" id="{EDEFB3BC-F2DA-4462-8A30-6F013FE86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86272" y="231346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phic 23" descr="Checklist">
            <a:extLst>
              <a:ext uri="{FF2B5EF4-FFF2-40B4-BE49-F238E27FC236}">
                <a16:creationId xmlns:a16="http://schemas.microsoft.com/office/drawing/2014/main" id="{1B9ED0DC-C44E-43B4-88ED-BF72513E2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13802" y="231346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23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F59F51-7213-4226-ADCC-E2918ED6BA36}"/>
              </a:ext>
            </a:extLst>
          </p:cNvPr>
          <p:cNvSpPr/>
          <p:nvPr/>
        </p:nvSpPr>
        <p:spPr>
          <a:xfrm>
            <a:off x="834736" y="5028153"/>
            <a:ext cx="10519064" cy="928147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BCA1C-47C7-4BCF-944E-57879822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11939-EE96-4129-A4F6-4A0C622EF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003"/>
            <a:ext cx="10633364" cy="42382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Work toward solutions with multiple stakeholders to improve community health, such as schools, worksites and public health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Build trust through collaboration with community members 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Prioritize sustainable evidence-based efforts around the greatest community good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Create clear, specific, realistic and action-oriented goals to improve health outcomes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New this year</a:t>
            </a:r>
            <a:r>
              <a:rPr lang="en-US" dirty="0"/>
              <a:t>: Prioritize strategies that advance health equity, address structural barriers and/or reduce disparities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05CE0-5EFC-4F8C-9EEB-0E0077C7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93DA-2C96-A349-8A66-23AC386B29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87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C805-FE39-4D06-8BAD-F239ADAB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7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Crow Wing Energized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5CB90-23B0-440A-B593-42118A86E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8461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Several programs encouraged healthy eating through Crow Wing Energized</a:t>
            </a:r>
          </a:p>
          <a:p>
            <a:r>
              <a:rPr lang="en-US" sz="2400" dirty="0"/>
              <a:t>National Diabetes Prevention Program (1,464 participants since 2019)</a:t>
            </a:r>
          </a:p>
          <a:p>
            <a:r>
              <a:rPr lang="en-US" sz="2400" dirty="0"/>
              <a:t>Worksite Wellness coalition – Rethink Your Drink campaign</a:t>
            </a:r>
          </a:p>
          <a:p>
            <a:r>
              <a:rPr lang="en-US" sz="2400" dirty="0"/>
              <a:t>One Vegetable, One Community program</a:t>
            </a:r>
          </a:p>
        </p:txBody>
      </p:sp>
      <p:pic>
        <p:nvPicPr>
          <p:cNvPr id="5" name="Picture 4" descr="Window">
            <a:extLst>
              <a:ext uri="{FF2B5EF4-FFF2-40B4-BE49-F238E27FC236}">
                <a16:creationId xmlns:a16="http://schemas.microsoft.com/office/drawing/2014/main" id="{A35C7367-346D-4A7B-AEEB-F9053D4C7DD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" r="1334"/>
          <a:stretch/>
        </p:blipFill>
        <p:spPr bwMode="auto">
          <a:xfrm>
            <a:off x="5908963" y="1825625"/>
            <a:ext cx="5635337" cy="41504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23021-0367-46EE-91C8-16692E2B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1EF93DA-2C96-A349-8A66-23AC386B29B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4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C805-FE39-4D06-8BAD-F239ADAB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7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Crow Wing Energized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5CB90-23B0-440A-B593-42118A86E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8461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Several programs encouraged mental well-being through Crow Wing Energized</a:t>
            </a:r>
          </a:p>
          <a:p>
            <a:r>
              <a:rPr lang="en-US" sz="2400" dirty="0"/>
              <a:t>Make It Ok Stigma campaign</a:t>
            </a:r>
          </a:p>
          <a:p>
            <a:r>
              <a:rPr lang="en-US" sz="2400" dirty="0"/>
              <a:t>Sources of Strength program in the schools</a:t>
            </a:r>
          </a:p>
          <a:p>
            <a:r>
              <a:rPr lang="en-US" sz="2400" dirty="0"/>
              <a:t>Resilience Program with first responders</a:t>
            </a:r>
          </a:p>
          <a:p>
            <a:r>
              <a:rPr lang="en-US" sz="2400" dirty="0"/>
              <a:t>Community presentations on loss, grief, suicide, and mental well-being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23021-0367-46EE-91C8-16692E2B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534" y="6414100"/>
            <a:ext cx="2743200" cy="4439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1EF93DA-2C96-A349-8A66-23AC386B29B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E7790FB-4FCF-4844-B4CB-43C23CF92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725491"/>
              </p:ext>
            </p:extLst>
          </p:nvPr>
        </p:nvGraphicFramePr>
        <p:xfrm>
          <a:off x="6095999" y="1684420"/>
          <a:ext cx="565885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94613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entia_Aurora_16-9_PPT_2021" id="{1AF3E3EA-4C69-CE40-94C1-711B9DB883D7}" vid="{CCAB31D2-5005-784C-BD15-D151FDB100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19c1951-b1b4-4319-8e19-d9f0ffa6eb35">
      <Terms xmlns="http://schemas.microsoft.com/office/infopath/2007/PartnerControls"/>
    </lcf76f155ced4ddcb4097134ff3c332f>
    <TaxCatchAll xmlns="37634342-c065-4a1a-b5b1-aee0f2f2c07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E4FD28F080E642A301B3DB7BB61224" ma:contentTypeVersion="16" ma:contentTypeDescription="Create a new document." ma:contentTypeScope="" ma:versionID="8efae3645e5225dba8f8ce507901ebe0">
  <xsd:schema xmlns:xsd="http://www.w3.org/2001/XMLSchema" xmlns:xs="http://www.w3.org/2001/XMLSchema" xmlns:p="http://schemas.microsoft.com/office/2006/metadata/properties" xmlns:ns2="119c1951-b1b4-4319-8e19-d9f0ffa6eb35" xmlns:ns3="37634342-c065-4a1a-b5b1-aee0f2f2c071" targetNamespace="http://schemas.microsoft.com/office/2006/metadata/properties" ma:root="true" ma:fieldsID="8f1c29d8a488c21ba4968425e818524e" ns2:_="" ns3:_="">
    <xsd:import namespace="119c1951-b1b4-4319-8e19-d9f0ffa6eb35"/>
    <xsd:import namespace="37634342-c065-4a1a-b5b1-aee0f2f2c0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9c1951-b1b4-4319-8e19-d9f0ffa6eb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901f7c5-ab3a-4de6-bc69-76188c48e7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634342-c065-4a1a-b5b1-aee0f2f2c07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83f773-47bb-469f-819f-2b8000b66b90}" ma:internalName="TaxCatchAll" ma:showField="CatchAllData" ma:web="37634342-c065-4a1a-b5b1-aee0f2f2c0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220E17-4DD5-4B25-ABE6-0A1D6E8786F3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37634342-c065-4a1a-b5b1-aee0f2f2c071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19c1951-b1b4-4319-8e19-d9f0ffa6eb3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4D76D93-0A66-4B59-83E4-4D2E070678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9c1951-b1b4-4319-8e19-d9f0ffa6eb35"/>
    <ds:schemaRef ds:uri="37634342-c065-4a1a-b5b1-aee0f2f2c0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16A02E-4DD4-4E46-ABEA-4446B03600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Essentia_Aurora_4-3_PPT_2021 (1)</Template>
  <TotalTime>49409</TotalTime>
  <Words>598</Words>
  <Application>Microsoft Office PowerPoint</Application>
  <PresentationFormat>Widescreen</PresentationFormat>
  <Paragraphs>99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Nova</vt:lpstr>
      <vt:lpstr>Calibri</vt:lpstr>
      <vt:lpstr>Open Sans Semibold</vt:lpstr>
      <vt:lpstr>1_Office Theme</vt:lpstr>
      <vt:lpstr> Community Health update</vt:lpstr>
      <vt:lpstr>About Community Health</vt:lpstr>
      <vt:lpstr>Community Health Needs Assessments</vt:lpstr>
      <vt:lpstr>Why we are required do CHNAs</vt:lpstr>
      <vt:lpstr>Why we want to do CHNAs</vt:lpstr>
      <vt:lpstr>Timeline</vt:lpstr>
      <vt:lpstr>Guiding principles</vt:lpstr>
      <vt:lpstr>Crow Wing Energized</vt:lpstr>
      <vt:lpstr>Crow Wing Energized</vt:lpstr>
      <vt:lpstr>Community Health Needs Assessment</vt:lpstr>
      <vt:lpstr>Listening to our community</vt:lpstr>
      <vt:lpstr>2023 Brainerd Priority Health Needs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Kaiser, Kim A.</dc:creator>
  <cp:lastModifiedBy>Johnson, Karen M</cp:lastModifiedBy>
  <cp:revision>825</cp:revision>
  <dcterms:created xsi:type="dcterms:W3CDTF">2021-02-22T16:58:37Z</dcterms:created>
  <dcterms:modified xsi:type="dcterms:W3CDTF">2022-12-07T13:49:12Z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0x01010053E4FD28F080E642A301B3DB7BB61224</vt:lpwstr>
  </property>
  <property fmtid="{D5CDD505-2E9C-101B-9397-08002B2CF9AE}" pid="3" name="MediaServiceImageTags">
    <vt:lpwstr/>
  </property>
</Properties>
</file>